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49" r:id="rId4"/>
    <p:sldMasterId id="2147483765" r:id="rId5"/>
  </p:sldMasterIdLst>
  <p:notesMasterIdLst>
    <p:notesMasterId r:id="rId25"/>
  </p:notesMasterIdLst>
  <p:handoutMasterIdLst>
    <p:handoutMasterId r:id="rId26"/>
  </p:handoutMasterIdLst>
  <p:sldIdLst>
    <p:sldId id="301" r:id="rId6"/>
    <p:sldId id="328" r:id="rId7"/>
    <p:sldId id="329" r:id="rId8"/>
    <p:sldId id="323" r:id="rId9"/>
    <p:sldId id="332" r:id="rId10"/>
    <p:sldId id="337" r:id="rId11"/>
    <p:sldId id="338" r:id="rId12"/>
    <p:sldId id="339" r:id="rId13"/>
    <p:sldId id="340" r:id="rId14"/>
    <p:sldId id="341" r:id="rId15"/>
    <p:sldId id="330" r:id="rId16"/>
    <p:sldId id="342" r:id="rId17"/>
    <p:sldId id="343" r:id="rId18"/>
    <p:sldId id="349" r:id="rId19"/>
    <p:sldId id="344" r:id="rId20"/>
    <p:sldId id="347" r:id="rId21"/>
    <p:sldId id="348" r:id="rId22"/>
    <p:sldId id="350" r:id="rId23"/>
    <p:sldId id="335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76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450" autoAdjust="0"/>
    <p:restoredTop sz="93657" autoAdjust="0"/>
  </p:normalViewPr>
  <p:slideViewPr>
    <p:cSldViewPr snapToGrid="0">
      <p:cViewPr varScale="1">
        <p:scale>
          <a:sx n="114" d="100"/>
          <a:sy n="114" d="100"/>
        </p:scale>
        <p:origin x="330" y="96"/>
      </p:cViewPr>
      <p:guideLst>
        <p:guide orient="horz" pos="576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123" d="100"/>
          <a:sy n="123" d="100"/>
        </p:scale>
        <p:origin x="497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="" xmlns:a16="http://schemas.microsoft.com/office/drawing/2014/main" id="{ED61B5B0-0F3F-4574-AC4A-4D715ADD473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pt-BR" dirty="0"/>
          </a:p>
        </p:txBody>
      </p:sp>
      <p:sp>
        <p:nvSpPr>
          <p:cNvPr id="3" name="Espaço Reservado para Data 2">
            <a:extLst>
              <a:ext uri="{FF2B5EF4-FFF2-40B4-BE49-F238E27FC236}">
                <a16:creationId xmlns="" xmlns:a16="http://schemas.microsoft.com/office/drawing/2014/main" id="{92F0A1CE-6ACE-4ED5-A8B3-171E6529724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13D0AEA0-DCC0-48D8-83A6-3A31D0B68995}" type="datetime1">
              <a:rPr lang="pt-BR" smtClean="0"/>
              <a:pPr rtl="0"/>
              <a:t>04/12/2024</a:t>
            </a:fld>
            <a:endParaRPr lang="pt-BR" dirty="0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="" xmlns:a16="http://schemas.microsoft.com/office/drawing/2014/main" id="{0938E9B5-B968-4629-B4B4-F2F9B488BAF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pt-BR" dirty="0"/>
          </a:p>
        </p:txBody>
      </p:sp>
      <p:sp>
        <p:nvSpPr>
          <p:cNvPr id="5" name="Espaço Reservado para o Número do Slide 4">
            <a:extLst>
              <a:ext uri="{FF2B5EF4-FFF2-40B4-BE49-F238E27FC236}">
                <a16:creationId xmlns="" xmlns:a16="http://schemas.microsoft.com/office/drawing/2014/main" id="{7FFB0D94-2D20-439D-B7D0-A1C2405FFDC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BB70B9B7-785A-4976-B902-CA7EFE182F33}" type="slidenum">
              <a:rPr lang="pt-BR" smtClean="0"/>
              <a:pPr rtl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05448252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41F58535-C4BA-49B6-954E-E7C12494A6B8}" type="datetime1">
              <a:rPr lang="pt-BR" smtClean="0"/>
              <a:pPr rtl="0"/>
              <a:t>04/12/2024</a:t>
            </a:fld>
            <a:endParaRPr lang="pt-BR" dirty="0"/>
          </a:p>
        </p:txBody>
      </p:sp>
      <p:sp>
        <p:nvSpPr>
          <p:cNvPr id="4" name="Espaço Reservado para Imagem do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pt-BR" dirty="0"/>
          </a:p>
        </p:txBody>
      </p:sp>
      <p:sp>
        <p:nvSpPr>
          <p:cNvPr id="5" name="Espaço Reservado para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pt-BR"/>
              <a:t>Clique para editar o texto Mestre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pt-BR" dirty="0"/>
          </a:p>
        </p:txBody>
      </p:sp>
      <p:sp>
        <p:nvSpPr>
          <p:cNvPr id="7" name="Espaço Reservado para o Número do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1C7A5702-C22C-4453-948F-F1BC33F661B3}" type="slidenum">
              <a:rPr lang="pt-BR" smtClean="0"/>
              <a:pPr rtl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38759664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o Slide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ço Reservado para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 dirty="0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1C7A5702-C22C-4453-948F-F1BC33F661B3}" type="slidenum">
              <a:rPr lang="pt-BR" smtClean="0"/>
              <a:pPr rtl="0"/>
              <a:t>3</a:t>
            </a:fld>
            <a:endParaRPr lang="pt-BR" dirty="0"/>
          </a:p>
        </p:txBody>
      </p:sp>
      <p:sp>
        <p:nvSpPr>
          <p:cNvPr id="5" name="Espaço Reservado para Data 4">
            <a:extLst>
              <a:ext uri="{FF2B5EF4-FFF2-40B4-BE49-F238E27FC236}">
                <a16:creationId xmlns="" xmlns:a16="http://schemas.microsoft.com/office/drawing/2014/main" id="{F362BDA2-814E-4B14-A729-09C34D41DE26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C4A600E9-0D5A-44AE-8F0F-D632873A26E3}" type="datetime1">
              <a:rPr lang="pt-BR" smtClean="0"/>
              <a:pPr rtl="0"/>
              <a:t>04/12/2024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737758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o Slide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ço Reservado para Nota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 dirty="0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1C7A5702-C22C-4453-948F-F1BC33F661B3}" type="slidenum">
              <a:rPr lang="pt-BR" smtClean="0"/>
              <a:pPr rtl="0"/>
              <a:t>4</a:t>
            </a:fld>
            <a:endParaRPr lang="pt-BR" dirty="0"/>
          </a:p>
        </p:txBody>
      </p:sp>
      <p:sp>
        <p:nvSpPr>
          <p:cNvPr id="5" name="Espaço Reservado para Data 4">
            <a:extLst>
              <a:ext uri="{FF2B5EF4-FFF2-40B4-BE49-F238E27FC236}">
                <a16:creationId xmlns="" xmlns:a16="http://schemas.microsoft.com/office/drawing/2014/main" id="{31A4788F-BD31-4A5F-A538-750451C85F79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489DDCCA-734F-4A7D-B71A-268FA82C431A}" type="datetime1">
              <a:rPr lang="pt-BR" smtClean="0"/>
              <a:pPr rtl="0"/>
              <a:t>04/12/2024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501883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D9D3D115-85FC-2902-08B3-575205E94B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="" xmlns:a16="http://schemas.microsoft.com/office/drawing/2014/main" id="{426E0924-CE66-C137-FE56-65C1E9DC6F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ço Reservado para Anotações 2">
            <a:extLst>
              <a:ext uri="{FF2B5EF4-FFF2-40B4-BE49-F238E27FC236}">
                <a16:creationId xmlns="" xmlns:a16="http://schemas.microsoft.com/office/drawing/2014/main" id="{5A9CBCDD-0025-1F89-4014-7E7984225D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="" xmlns:a16="http://schemas.microsoft.com/office/drawing/2014/main" id="{AD285E64-B7D6-FBE6-06E9-AE1DC01E4D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1C7A5702-C22C-4453-948F-F1BC33F661B3}" type="slidenum">
              <a:rPr lang="pt-BR" smtClean="0"/>
              <a:pPr rtl="0"/>
              <a:t>6</a:t>
            </a:fld>
            <a:endParaRPr lang="pt-BR" dirty="0"/>
          </a:p>
        </p:txBody>
      </p:sp>
      <p:sp>
        <p:nvSpPr>
          <p:cNvPr id="5" name="Espaço Reservado para Data 4">
            <a:extLst>
              <a:ext uri="{FF2B5EF4-FFF2-40B4-BE49-F238E27FC236}">
                <a16:creationId xmlns="" xmlns:a16="http://schemas.microsoft.com/office/drawing/2014/main" id="{AE89F65A-1C57-B195-64C5-09C3A4F93CB4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86196727-7521-49B2-80A3-04FA6795B003}" type="datetime1">
              <a:rPr lang="pt-BR" smtClean="0"/>
              <a:pPr rtl="0"/>
              <a:t>04/12/2024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150729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7655DE7B-6661-EA47-4B2C-0F34AABA9E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="" xmlns:a16="http://schemas.microsoft.com/office/drawing/2014/main" id="{7A88E216-454E-A572-15F7-43D8F11469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ço Reservado para Anotações 2">
            <a:extLst>
              <a:ext uri="{FF2B5EF4-FFF2-40B4-BE49-F238E27FC236}">
                <a16:creationId xmlns="" xmlns:a16="http://schemas.microsoft.com/office/drawing/2014/main" id="{136E622F-D747-B130-2CF1-5581BE6295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="" xmlns:a16="http://schemas.microsoft.com/office/drawing/2014/main" id="{33299A7F-8BD2-4DE9-713E-4F5013F98CB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1C7A5702-C22C-4453-948F-F1BC33F661B3}" type="slidenum">
              <a:rPr lang="pt-BR" smtClean="0"/>
              <a:pPr rtl="0"/>
              <a:t>7</a:t>
            </a:fld>
            <a:endParaRPr lang="pt-BR" dirty="0"/>
          </a:p>
        </p:txBody>
      </p:sp>
      <p:sp>
        <p:nvSpPr>
          <p:cNvPr id="5" name="Espaço Reservado para Data 4">
            <a:extLst>
              <a:ext uri="{FF2B5EF4-FFF2-40B4-BE49-F238E27FC236}">
                <a16:creationId xmlns="" xmlns:a16="http://schemas.microsoft.com/office/drawing/2014/main" id="{95B7F47B-8260-12AB-9CD2-96751E2AE2D6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86196727-7521-49B2-80A3-04FA6795B003}" type="datetime1">
              <a:rPr lang="pt-BR" smtClean="0"/>
              <a:pPr rtl="0"/>
              <a:t>04/12/2024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012047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1B66149F-9FB7-CFA8-3970-634EF34C79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="" xmlns:a16="http://schemas.microsoft.com/office/drawing/2014/main" id="{6FF07FC4-3592-4F94-E0B3-7219F9C5F4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ço Reservado para Anotações 2">
            <a:extLst>
              <a:ext uri="{FF2B5EF4-FFF2-40B4-BE49-F238E27FC236}">
                <a16:creationId xmlns="" xmlns:a16="http://schemas.microsoft.com/office/drawing/2014/main" id="{B0075A6C-75CF-D093-58A8-E289C7D394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="" xmlns:a16="http://schemas.microsoft.com/office/drawing/2014/main" id="{295E63B2-3D5E-FE43-1961-84BFE5A7C4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1C7A5702-C22C-4453-948F-F1BC33F661B3}" type="slidenum">
              <a:rPr lang="pt-BR" smtClean="0"/>
              <a:pPr rtl="0"/>
              <a:t>8</a:t>
            </a:fld>
            <a:endParaRPr lang="pt-BR" dirty="0"/>
          </a:p>
        </p:txBody>
      </p:sp>
      <p:sp>
        <p:nvSpPr>
          <p:cNvPr id="5" name="Espaço Reservado para Data 4">
            <a:extLst>
              <a:ext uri="{FF2B5EF4-FFF2-40B4-BE49-F238E27FC236}">
                <a16:creationId xmlns="" xmlns:a16="http://schemas.microsoft.com/office/drawing/2014/main" id="{D12FBAEE-927F-1E0B-FA4E-EB8F7BFE0133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86196727-7521-49B2-80A3-04FA6795B003}" type="datetime1">
              <a:rPr lang="pt-BR" smtClean="0"/>
              <a:pPr rtl="0"/>
              <a:t>04/12/2024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247816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84698770-2D72-5D00-5A2D-2837B55483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="" xmlns:a16="http://schemas.microsoft.com/office/drawing/2014/main" id="{F507392A-AEB8-4EFA-BE62-BF81AE17E9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ço Reservado para Anotações 2">
            <a:extLst>
              <a:ext uri="{FF2B5EF4-FFF2-40B4-BE49-F238E27FC236}">
                <a16:creationId xmlns="" xmlns:a16="http://schemas.microsoft.com/office/drawing/2014/main" id="{8FDECBAA-BF34-C2FF-F863-3B569ADE4E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="" xmlns:a16="http://schemas.microsoft.com/office/drawing/2014/main" id="{AB956F00-39D1-D6B3-A973-83E136F1C7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1C7A5702-C22C-4453-948F-F1BC33F661B3}" type="slidenum">
              <a:rPr lang="pt-BR" smtClean="0"/>
              <a:pPr rtl="0"/>
              <a:t>9</a:t>
            </a:fld>
            <a:endParaRPr lang="pt-BR" dirty="0"/>
          </a:p>
        </p:txBody>
      </p:sp>
      <p:sp>
        <p:nvSpPr>
          <p:cNvPr id="5" name="Espaço Reservado para Data 4">
            <a:extLst>
              <a:ext uri="{FF2B5EF4-FFF2-40B4-BE49-F238E27FC236}">
                <a16:creationId xmlns="" xmlns:a16="http://schemas.microsoft.com/office/drawing/2014/main" id="{6F06FE69-3988-EE63-B091-69CE91723857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86196727-7521-49B2-80A3-04FA6795B003}" type="datetime1">
              <a:rPr lang="pt-BR" smtClean="0"/>
              <a:pPr rtl="0"/>
              <a:t>04/12/2024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249142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27177669-0FFD-8155-4027-95403C051C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="" xmlns:a16="http://schemas.microsoft.com/office/drawing/2014/main" id="{B4473A10-B875-9E17-3C4D-A51AF60327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ço Reservado para Anotações 2">
            <a:extLst>
              <a:ext uri="{FF2B5EF4-FFF2-40B4-BE49-F238E27FC236}">
                <a16:creationId xmlns="" xmlns:a16="http://schemas.microsoft.com/office/drawing/2014/main" id="{A568F895-7A60-2DC6-AB7C-B13CAF3069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="" xmlns:a16="http://schemas.microsoft.com/office/drawing/2014/main" id="{F87CA295-9248-413E-F035-5E61F625C88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1C7A5702-C22C-4453-948F-F1BC33F661B3}" type="slidenum">
              <a:rPr lang="pt-BR" smtClean="0"/>
              <a:pPr rtl="0"/>
              <a:t>10</a:t>
            </a:fld>
            <a:endParaRPr lang="pt-BR" dirty="0"/>
          </a:p>
        </p:txBody>
      </p:sp>
      <p:sp>
        <p:nvSpPr>
          <p:cNvPr id="5" name="Espaço Reservado para Data 4">
            <a:extLst>
              <a:ext uri="{FF2B5EF4-FFF2-40B4-BE49-F238E27FC236}">
                <a16:creationId xmlns="" xmlns:a16="http://schemas.microsoft.com/office/drawing/2014/main" id="{99CAE266-3C81-7979-6275-87AD0AE787E1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86196727-7521-49B2-80A3-04FA6795B003}" type="datetime1">
              <a:rPr lang="pt-BR" smtClean="0"/>
              <a:pPr rtl="0"/>
              <a:t>04/12/2024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58346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1C7A5702-C22C-4453-948F-F1BC33F661B3}" type="slidenum">
              <a:rPr lang="pt-BR" smtClean="0"/>
              <a:pPr rtl="0"/>
              <a:t>11</a:t>
            </a:fld>
            <a:endParaRPr lang="pt-BR" dirty="0"/>
          </a:p>
        </p:txBody>
      </p:sp>
      <p:sp>
        <p:nvSpPr>
          <p:cNvPr id="5" name="Espaço Reservado para Data 4">
            <a:extLst>
              <a:ext uri="{FF2B5EF4-FFF2-40B4-BE49-F238E27FC236}">
                <a16:creationId xmlns="" xmlns:a16="http://schemas.microsoft.com/office/drawing/2014/main" id="{178BFCE2-FE91-4D09-AFD7-AFC6F8726AD0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86196727-7521-49B2-80A3-04FA6795B003}" type="datetime1">
              <a:rPr lang="pt-BR" smtClean="0"/>
              <a:pPr rtl="0"/>
              <a:t>04/12/2024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922046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1C7A5702-C22C-4453-948F-F1BC33F661B3}" type="slidenum">
              <a:rPr lang="pt-BR" smtClean="0"/>
              <a:pPr rtl="0"/>
              <a:t>12</a:t>
            </a:fld>
            <a:endParaRPr lang="pt-BR" dirty="0"/>
          </a:p>
        </p:txBody>
      </p:sp>
      <p:sp>
        <p:nvSpPr>
          <p:cNvPr id="5" name="Espaço Reservado para Data 4">
            <a:extLst>
              <a:ext uri="{FF2B5EF4-FFF2-40B4-BE49-F238E27FC236}">
                <a16:creationId xmlns="" xmlns:a16="http://schemas.microsoft.com/office/drawing/2014/main" id="{178BFCE2-FE91-4D09-AFD7-AFC6F8726AD0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86196727-7521-49B2-80A3-04FA6795B003}" type="datetime1">
              <a:rPr lang="pt-BR" smtClean="0"/>
              <a:pPr rtl="0"/>
              <a:t>04/12/2024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922046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1C7A5702-C22C-4453-948F-F1BC33F661B3}" type="slidenum">
              <a:rPr lang="pt-BR" smtClean="0"/>
              <a:pPr rtl="0"/>
              <a:t>13</a:t>
            </a:fld>
            <a:endParaRPr lang="pt-BR" dirty="0"/>
          </a:p>
        </p:txBody>
      </p:sp>
      <p:sp>
        <p:nvSpPr>
          <p:cNvPr id="5" name="Espaço Reservado para Data 4">
            <a:extLst>
              <a:ext uri="{FF2B5EF4-FFF2-40B4-BE49-F238E27FC236}">
                <a16:creationId xmlns="" xmlns:a16="http://schemas.microsoft.com/office/drawing/2014/main" id="{178BFCE2-FE91-4D09-AFD7-AFC6F8726AD0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86196727-7521-49B2-80A3-04FA6795B003}" type="datetime1">
              <a:rPr lang="pt-BR" smtClean="0"/>
              <a:pPr rtl="0"/>
              <a:t>04/12/2024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922046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1C7A5702-C22C-4453-948F-F1BC33F661B3}" type="slidenum">
              <a:rPr lang="pt-BR" smtClean="0"/>
              <a:pPr rtl="0"/>
              <a:t>14</a:t>
            </a:fld>
            <a:endParaRPr lang="pt-BR" dirty="0"/>
          </a:p>
        </p:txBody>
      </p:sp>
      <p:sp>
        <p:nvSpPr>
          <p:cNvPr id="5" name="Espaço Reservado para Data 4">
            <a:extLst>
              <a:ext uri="{FF2B5EF4-FFF2-40B4-BE49-F238E27FC236}">
                <a16:creationId xmlns="" xmlns:a16="http://schemas.microsoft.com/office/drawing/2014/main" id="{178BFCE2-FE91-4D09-AFD7-AFC6F8726AD0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86196727-7521-49B2-80A3-04FA6795B003}" type="datetime1">
              <a:rPr lang="pt-BR" smtClean="0"/>
              <a:pPr rtl="0"/>
              <a:t>04/12/2024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871311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1C7A5702-C22C-4453-948F-F1BC33F661B3}" type="slidenum">
              <a:rPr lang="pt-BR" smtClean="0"/>
              <a:pPr rtl="0"/>
              <a:t>16</a:t>
            </a:fld>
            <a:endParaRPr lang="pt-BR" dirty="0"/>
          </a:p>
        </p:txBody>
      </p:sp>
      <p:sp>
        <p:nvSpPr>
          <p:cNvPr id="5" name="Espaço Reservado para Data 4">
            <a:extLst>
              <a:ext uri="{FF2B5EF4-FFF2-40B4-BE49-F238E27FC236}">
                <a16:creationId xmlns="" xmlns:a16="http://schemas.microsoft.com/office/drawing/2014/main" id="{178BFCE2-FE91-4D09-AFD7-AFC6F8726AD0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86196727-7521-49B2-80A3-04FA6795B003}" type="datetime1">
              <a:rPr lang="pt-BR" smtClean="0"/>
              <a:pPr rtl="0"/>
              <a:t>04/12/2024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452631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1C7A5702-C22C-4453-948F-F1BC33F661B3}" type="slidenum">
              <a:rPr lang="pt-BR" smtClean="0"/>
              <a:pPr rtl="0"/>
              <a:t>17</a:t>
            </a:fld>
            <a:endParaRPr lang="pt-BR" dirty="0"/>
          </a:p>
        </p:txBody>
      </p:sp>
      <p:sp>
        <p:nvSpPr>
          <p:cNvPr id="5" name="Espaço Reservado para Data 4">
            <a:extLst>
              <a:ext uri="{FF2B5EF4-FFF2-40B4-BE49-F238E27FC236}">
                <a16:creationId xmlns="" xmlns:a16="http://schemas.microsoft.com/office/drawing/2014/main" id="{178BFCE2-FE91-4D09-AFD7-AFC6F8726AD0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86196727-7521-49B2-80A3-04FA6795B003}" type="datetime1">
              <a:rPr lang="pt-BR" smtClean="0"/>
              <a:pPr rtl="0"/>
              <a:t>04/12/2024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936165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1C7A5702-C22C-4453-948F-F1BC33F661B3}" type="slidenum">
              <a:rPr lang="pt-BR" smtClean="0"/>
              <a:pPr rtl="0"/>
              <a:t>18</a:t>
            </a:fld>
            <a:endParaRPr lang="pt-BR" dirty="0"/>
          </a:p>
        </p:txBody>
      </p:sp>
      <p:sp>
        <p:nvSpPr>
          <p:cNvPr id="5" name="Espaço Reservado para Data 4">
            <a:extLst>
              <a:ext uri="{FF2B5EF4-FFF2-40B4-BE49-F238E27FC236}">
                <a16:creationId xmlns="" xmlns:a16="http://schemas.microsoft.com/office/drawing/2014/main" id="{178BFCE2-FE91-4D09-AFD7-AFC6F8726AD0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86196727-7521-49B2-80A3-04FA6795B003}" type="datetime1">
              <a:rPr lang="pt-BR" smtClean="0"/>
              <a:pPr rtl="0"/>
              <a:t>04/12/2024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962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F0C6DA2A-AE24-24CD-CB42-BEB4BDE036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="" xmlns:a16="http://schemas.microsoft.com/office/drawing/2014/main" id="{9060C662-FEB4-B4FD-177C-749D156EE8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ço Reservado para Anotações 2">
            <a:extLst>
              <a:ext uri="{FF2B5EF4-FFF2-40B4-BE49-F238E27FC236}">
                <a16:creationId xmlns="" xmlns:a16="http://schemas.microsoft.com/office/drawing/2014/main" id="{0933AB21-0E98-11BC-78BD-0EDE5D35A0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="" xmlns:a16="http://schemas.microsoft.com/office/drawing/2014/main" id="{10223403-1B32-47B7-CB53-4BF0230B79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1C7A5702-C22C-4453-948F-F1BC33F661B3}" type="slidenum">
              <a:rPr lang="pt-BR" smtClean="0"/>
              <a:pPr rtl="0"/>
              <a:t>19</a:t>
            </a:fld>
            <a:endParaRPr lang="pt-BR" dirty="0"/>
          </a:p>
        </p:txBody>
      </p:sp>
      <p:sp>
        <p:nvSpPr>
          <p:cNvPr id="5" name="Espaço Reservado para Data 4">
            <a:extLst>
              <a:ext uri="{FF2B5EF4-FFF2-40B4-BE49-F238E27FC236}">
                <a16:creationId xmlns="" xmlns:a16="http://schemas.microsoft.com/office/drawing/2014/main" id="{C74A6604-F18D-F4B8-BAE9-0AEB0D2F38E6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86196727-7521-49B2-80A3-04FA6795B003}" type="datetime1">
              <a:rPr lang="pt-BR" smtClean="0"/>
              <a:pPr rtl="0"/>
              <a:t>04/12/2024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894445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pt-BR"/>
              <a:t>Domingo, 7 de fevereiro de 20XX</a:t>
            </a:r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/>
              <a:t>Amostra de Texto de Rodapé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3F9D384-533B-4C4E-B660-F861AA07D173}" type="slidenum">
              <a:rPr lang="pt-BR" smtClean="0"/>
              <a:pPr rtl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11347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pt-BR"/>
              <a:t>Domingo, 7 de fevereiro de 20XX</a:t>
            </a:r>
            <a:endParaRPr lang="pt-BR" dirty="0">
              <a:latin typeface="+mn-lt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/>
              <a:t>Amostra de Texto de Rodapé</a:t>
            </a:r>
            <a:endParaRPr lang="pt-BR" dirty="0">
              <a:latin typeface="+mn-lt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3F9D384-533B-4C4E-B660-F861AA07D173}" type="slidenum">
              <a:rPr lang="pt-BR" smtClean="0"/>
              <a:pPr rtl="0"/>
              <a:t>‹nº›</a:t>
            </a:fld>
            <a:endParaRPr lang="pt-BR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72630981"/>
      </p:ext>
    </p:extLst>
  </p:cSld>
  <p:clrMapOvr>
    <a:masterClrMapping/>
  </p:clrMapOvr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pt-BR"/>
              <a:t>Domingo, 7 de fevereiro de 20XX</a:t>
            </a:r>
            <a:endParaRPr lang="pt-BR" dirty="0">
              <a:latin typeface="+mn-lt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/>
              <a:t>Amostra de Texto de Rodapé</a:t>
            </a:r>
            <a:endParaRPr lang="pt-BR" dirty="0">
              <a:latin typeface="+mn-lt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3F9D384-533B-4C4E-B660-F861AA07D173}" type="slidenum">
              <a:rPr lang="pt-BR" smtClean="0"/>
              <a:pPr rtl="0"/>
              <a:t>‹nº›</a:t>
            </a:fld>
            <a:endParaRPr lang="pt-BR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929061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pt-BR"/>
              <a:t>Domingo, 7 de fevereiro de 20XX</a:t>
            </a:r>
            <a:endParaRPr lang="pt-BR" dirty="0">
              <a:latin typeface="+mn-lt"/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/>
              <a:t>Amostra de Texto de Rodapé</a:t>
            </a:r>
            <a:endParaRPr lang="pt-BR" dirty="0">
              <a:latin typeface="+mn-lt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3F9D384-533B-4C4E-B660-F861AA07D173}" type="slidenum">
              <a:rPr lang="pt-BR" smtClean="0"/>
              <a:pPr rtl="0"/>
              <a:t>‹nº›</a:t>
            </a:fld>
            <a:endParaRPr lang="pt-BR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01182966"/>
      </p:ext>
    </p:extLst>
  </p:cSld>
  <p:clrMapOvr>
    <a:masterClrMapping/>
  </p:clrMapOvr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pt-BR"/>
              <a:t>Domingo, 7 de fevereiro de 20XX</a:t>
            </a:r>
            <a:endParaRPr lang="pt-BR" dirty="0">
              <a:latin typeface="+mn-lt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/>
              <a:t>Amostra de Texto de Rodapé</a:t>
            </a:r>
            <a:endParaRPr lang="pt-BR" dirty="0">
              <a:latin typeface="+mn-lt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3F9D384-533B-4C4E-B660-F861AA07D173}" type="slidenum">
              <a:rPr lang="pt-BR" smtClean="0"/>
              <a:pPr rtl="0"/>
              <a:t>‹nº›</a:t>
            </a:fld>
            <a:endParaRPr lang="pt-BR" dirty="0">
              <a:latin typeface="+mn-lt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9887395"/>
      </p:ext>
    </p:extLst>
  </p:cSld>
  <p:clrMapOvr>
    <a:masterClrMapping/>
  </p:clrMapOvr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pt-BR"/>
              <a:t>Domingo, 7 de fevereiro de 20XX</a:t>
            </a:r>
            <a:endParaRPr lang="pt-BR" dirty="0">
              <a:latin typeface="+mn-lt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/>
              <a:t>Amostra de Texto de Rodapé</a:t>
            </a:r>
            <a:endParaRPr lang="pt-BR" dirty="0">
              <a:latin typeface="+mn-lt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3F9D384-533B-4C4E-B660-F861AA07D173}" type="slidenum">
              <a:rPr lang="pt-BR" smtClean="0"/>
              <a:pPr rtl="0"/>
              <a:t>‹nº›</a:t>
            </a:fld>
            <a:endParaRPr lang="pt-BR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28714004"/>
      </p:ext>
    </p:extLst>
  </p:cSld>
  <p:clrMapOvr>
    <a:masterClrMapping/>
  </p:clrMapOvr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pt-BR"/>
              <a:t>Domingo, 7 de fevereiro de 20XX</a:t>
            </a:r>
            <a:endParaRPr lang="pt-BR" dirty="0">
              <a:latin typeface="+mn-lt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/>
              <a:t>Amostra de Texto de Rodapé</a:t>
            </a:r>
            <a:endParaRPr lang="pt-BR" dirty="0"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3F9D384-533B-4C4E-B660-F861AA07D173}" type="slidenum">
              <a:rPr lang="pt-BR" smtClean="0"/>
              <a:pPr rtl="0"/>
              <a:t>‹nº›</a:t>
            </a:fld>
            <a:endParaRPr lang="pt-BR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56018292"/>
      </p:ext>
    </p:extLst>
  </p:cSld>
  <p:clrMapOvr>
    <a:masterClrMapping/>
  </p:clrMapOvr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pt-BR"/>
              <a:t>Domingo, 7 de fevereiro de 20XX</a:t>
            </a:r>
            <a:endParaRPr lang="pt-BR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pPr rtl="0"/>
            <a:r>
              <a:rPr lang="pt-BR"/>
              <a:t>Amostra de Texto de Rodapé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3F9D384-533B-4C4E-B660-F861AA07D173}" type="slidenum">
              <a:rPr lang="pt-BR" smtClean="0"/>
              <a:pPr rtl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8587113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 rtl="0"/>
            <a:r>
              <a:rPr lang="pt-BR"/>
              <a:t>Domingo, 7 de fevereiro de 20XX</a:t>
            </a:r>
            <a:endParaRPr lang="pt-BR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pPr rtl="0"/>
            <a:r>
              <a:rPr lang="pt-BR"/>
              <a:t>Amostra de Texto de Rodapé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3F9D384-533B-4C4E-B660-F861AA07D173}" type="slidenum">
              <a:rPr lang="pt-BR" smtClean="0"/>
              <a:pPr rtl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00151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pt-BR"/>
              <a:t>Domingo, 7 de fevereiro de 20XX</a:t>
            </a:r>
            <a:endParaRPr lang="pt-BR" dirty="0">
              <a:latin typeface="+mn-lt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/>
              <a:t>Amostra de Texto de Rodapé</a:t>
            </a:r>
            <a:endParaRPr lang="pt-BR" dirty="0">
              <a:latin typeface="+mn-lt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3F9D384-533B-4C4E-B660-F861AA07D173}" type="slidenum">
              <a:rPr lang="pt-BR" smtClean="0"/>
              <a:pPr rtl="0"/>
              <a:t>‹nº›</a:t>
            </a:fld>
            <a:endParaRPr lang="pt-BR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38692931"/>
      </p:ext>
    </p:extLst>
  </p:cSld>
  <p:clrMapOvr>
    <a:masterClrMapping/>
  </p:clrMapOvr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pt-BR"/>
              <a:t>Domingo, 7 de fevereiro de 20XX</a:t>
            </a:r>
            <a:endParaRPr lang="pt-BR" dirty="0">
              <a:latin typeface="+mn-lt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/>
              <a:t>Amostra de Texto de Rodapé</a:t>
            </a:r>
            <a:endParaRPr lang="pt-BR" dirty="0">
              <a:latin typeface="+mn-lt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3F9D384-533B-4C4E-B660-F861AA07D173}" type="slidenum">
              <a:rPr lang="pt-BR" smtClean="0"/>
              <a:pPr rtl="0"/>
              <a:t>‹nº›</a:t>
            </a:fld>
            <a:endParaRPr lang="pt-BR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57241209"/>
      </p:ext>
    </p:extLst>
  </p:cSld>
  <p:clrMapOvr>
    <a:masterClrMapping/>
  </p:clrMapOvr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itação do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Conector Reto 14">
            <a:extLst>
              <a:ext uri="{FF2B5EF4-FFF2-40B4-BE49-F238E27FC236}">
                <a16:creationId xmlns="" xmlns:a16="http://schemas.microsoft.com/office/drawing/2014/main" id="{8A879B96-0338-4E65-BB51-C23BF060592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9999" y="4787656"/>
            <a:ext cx="3611676" cy="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to 13">
            <a:extLst>
              <a:ext uri="{FF2B5EF4-FFF2-40B4-BE49-F238E27FC236}">
                <a16:creationId xmlns="" xmlns:a16="http://schemas.microsoft.com/office/drawing/2014/main" id="{CA5CD497-6186-406A-B1EF-7A2024CA855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99986" y="4780453"/>
            <a:ext cx="3611676" cy="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67098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Resu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tângulo 5">
            <a:extLst>
              <a:ext uri="{FF2B5EF4-FFF2-40B4-BE49-F238E27FC236}">
                <a16:creationId xmlns="" xmlns:a16="http://schemas.microsoft.com/office/drawing/2014/main" id="{EF80CB87-A239-40AE-85FA-01D245F190B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008402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Quebra de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Imagem 2">
            <a:extLst>
              <a:ext uri="{FF2B5EF4-FFF2-40B4-BE49-F238E27FC236}">
                <a16:creationId xmlns="" xmlns:a16="http://schemas.microsoft.com/office/drawing/2014/main" id="{34780D43-C879-4F29-89E9-131AC312B24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3208870"/>
            <a:ext cx="3035808" cy="2743200"/>
          </a:xfrm>
          <a:solidFill>
            <a:schemeClr val="accent1"/>
          </a:solidFill>
        </p:spPr>
        <p:txBody>
          <a:bodyPr rtlCol="0"/>
          <a:lstStyle/>
          <a:p>
            <a:pPr rtl="0"/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39" name="Espaço Reservado para Imagem 2">
            <a:extLst>
              <a:ext uri="{FF2B5EF4-FFF2-40B4-BE49-F238E27FC236}">
                <a16:creationId xmlns="" xmlns:a16="http://schemas.microsoft.com/office/drawing/2014/main" id="{17FE99B5-F65C-4745-A461-3E0398E73E8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052064" y="3208870"/>
            <a:ext cx="3035808" cy="2743200"/>
          </a:xfrm>
          <a:solidFill>
            <a:schemeClr val="accent1"/>
          </a:solidFill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40" name="Espaço Reservado para Imagem 2">
            <a:extLst>
              <a:ext uri="{FF2B5EF4-FFF2-40B4-BE49-F238E27FC236}">
                <a16:creationId xmlns="" xmlns:a16="http://schemas.microsoft.com/office/drawing/2014/main" id="{25313305-BF3D-47B8-9C96-BA1E4B22140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104128" y="3208870"/>
            <a:ext cx="3035808" cy="2743200"/>
          </a:xfrm>
          <a:solidFill>
            <a:schemeClr val="accent1"/>
          </a:solidFill>
        </p:spPr>
        <p:txBody>
          <a:bodyPr rtlCol="0"/>
          <a:lstStyle/>
          <a:p>
            <a:pPr rtl="0"/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41" name="Espaço Reservado para Imagem 2">
            <a:extLst>
              <a:ext uri="{FF2B5EF4-FFF2-40B4-BE49-F238E27FC236}">
                <a16:creationId xmlns="" xmlns:a16="http://schemas.microsoft.com/office/drawing/2014/main" id="{CF5210DE-2656-46FD-9659-FBE2EA902A4A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9156192" y="3208870"/>
            <a:ext cx="3035808" cy="2743200"/>
          </a:xfrm>
          <a:solidFill>
            <a:schemeClr val="accent1"/>
          </a:solidFill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pt-BR"/>
              <a:t> </a:t>
            </a:r>
          </a:p>
        </p:txBody>
      </p:sp>
      <p:sp>
        <p:nvSpPr>
          <p:cNvPr id="25" name="Título 1">
            <a:extLst>
              <a:ext uri="{FF2B5EF4-FFF2-40B4-BE49-F238E27FC236}">
                <a16:creationId xmlns="" xmlns:a16="http://schemas.microsoft.com/office/drawing/2014/main" id="{2B5599FA-2D95-4346-BF72-8C35B45E3C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2913" y="324000"/>
            <a:ext cx="11306175" cy="738664"/>
          </a:xfrm>
        </p:spPr>
        <p:txBody>
          <a:bodyPr rtlCol="0" anchor="t" anchorCtr="0">
            <a:normAutofit/>
          </a:bodyPr>
          <a:lstStyle/>
          <a:p>
            <a:pPr rtl="0">
              <a:lnSpc>
                <a:spcPct val="100000"/>
              </a:lnSpc>
            </a:pPr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26" name="Subtítulo 2">
            <a:extLst>
              <a:ext uri="{FF2B5EF4-FFF2-40B4-BE49-F238E27FC236}">
                <a16:creationId xmlns="" xmlns:a16="http://schemas.microsoft.com/office/drawing/2014/main" id="{FED7AD8D-13BC-4A8A-926F-CC2309EEAD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2913" y="1062000"/>
            <a:ext cx="11306175" cy="1682788"/>
          </a:xfrm>
        </p:spPr>
        <p:txBody>
          <a:bodyPr rtlCol="0">
            <a:normAutofit/>
          </a:bodyPr>
          <a:lstStyle/>
          <a:p>
            <a:pPr rtl="0"/>
            <a:r>
              <a:rPr lang="pt-BR">
                <a:solidFill>
                  <a:schemeClr val="tx2">
                    <a:alpha val="55000"/>
                  </a:schemeClr>
                </a:solidFill>
              </a:rPr>
              <a:t>Clique para editar o estilo do subtítulo Mestre</a:t>
            </a:r>
            <a:endParaRPr lang="pt-BR" dirty="0">
              <a:solidFill>
                <a:schemeClr val="tx2">
                  <a:alpha val="55000"/>
                </a:schemeClr>
              </a:solidFill>
            </a:endParaRPr>
          </a:p>
        </p:txBody>
      </p:sp>
      <p:cxnSp>
        <p:nvCxnSpPr>
          <p:cNvPr id="30" name="Conector Reto 29">
            <a:extLst>
              <a:ext uri="{FF2B5EF4-FFF2-40B4-BE49-F238E27FC236}">
                <a16:creationId xmlns="" xmlns:a16="http://schemas.microsoft.com/office/drawing/2014/main" id="{525AE084-1046-4FF4-A202-DCE2D097BC64}"/>
              </a:ext>
            </a:extLst>
          </p:cNvPr>
          <p:cNvCxnSpPr>
            <a:cxnSpLocks/>
          </p:cNvCxnSpPr>
          <p:nvPr userDrawn="1"/>
        </p:nvCxnSpPr>
        <p:spPr>
          <a:xfrm>
            <a:off x="3043301" y="3208870"/>
            <a:ext cx="0" cy="274320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to 31">
            <a:extLst>
              <a:ext uri="{FF2B5EF4-FFF2-40B4-BE49-F238E27FC236}">
                <a16:creationId xmlns="" xmlns:a16="http://schemas.microsoft.com/office/drawing/2014/main" id="{3707847E-010F-4BE3-B738-ECBA669A2634}"/>
              </a:ext>
            </a:extLst>
          </p:cNvPr>
          <p:cNvCxnSpPr>
            <a:cxnSpLocks/>
          </p:cNvCxnSpPr>
          <p:nvPr userDrawn="1"/>
        </p:nvCxnSpPr>
        <p:spPr>
          <a:xfrm>
            <a:off x="6095365" y="3208870"/>
            <a:ext cx="0" cy="274320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to 34">
            <a:extLst>
              <a:ext uri="{FF2B5EF4-FFF2-40B4-BE49-F238E27FC236}">
                <a16:creationId xmlns="" xmlns:a16="http://schemas.microsoft.com/office/drawing/2014/main" id="{1B4192BD-AC1C-40F7-82A6-5F179AFED3C6}"/>
              </a:ext>
            </a:extLst>
          </p:cNvPr>
          <p:cNvCxnSpPr>
            <a:cxnSpLocks/>
          </p:cNvCxnSpPr>
          <p:nvPr userDrawn="1"/>
        </p:nvCxnSpPr>
        <p:spPr>
          <a:xfrm>
            <a:off x="9148064" y="3208870"/>
            <a:ext cx="0" cy="274320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ector Reto 35">
            <a:extLst>
              <a:ext uri="{FF2B5EF4-FFF2-40B4-BE49-F238E27FC236}">
                <a16:creationId xmlns="" xmlns:a16="http://schemas.microsoft.com/office/drawing/2014/main" id="{B450313B-4954-4B52-A004-697EBA8F63C0}"/>
              </a:ext>
            </a:extLst>
          </p:cNvPr>
          <p:cNvCxnSpPr>
            <a:cxnSpLocks/>
          </p:cNvCxnSpPr>
          <p:nvPr userDrawn="1"/>
        </p:nvCxnSpPr>
        <p:spPr>
          <a:xfrm>
            <a:off x="0" y="3202305"/>
            <a:ext cx="121932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Reto 37">
            <a:extLst>
              <a:ext uri="{FF2B5EF4-FFF2-40B4-BE49-F238E27FC236}">
                <a16:creationId xmlns="" xmlns:a16="http://schemas.microsoft.com/office/drawing/2014/main" id="{D076BCEF-CD05-4B98-AB47-9A229AB73667}"/>
              </a:ext>
            </a:extLst>
          </p:cNvPr>
          <p:cNvCxnSpPr>
            <a:cxnSpLocks/>
          </p:cNvCxnSpPr>
          <p:nvPr userDrawn="1"/>
        </p:nvCxnSpPr>
        <p:spPr>
          <a:xfrm>
            <a:off x="0" y="5958635"/>
            <a:ext cx="121932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25444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1_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pt-BR"/>
              <a:t>Domingo, 7 de fevereiro de 20XX</a:t>
            </a:r>
            <a:endParaRPr lang="pt-BR" dirty="0">
              <a:latin typeface="+mn-lt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/>
              <a:t>Amostra de Texto de Rodapé</a:t>
            </a:r>
            <a:endParaRPr lang="pt-BR" dirty="0">
              <a:latin typeface="+mn-lt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3F9D384-533B-4C4E-B660-F861AA07D173}" type="slidenum">
              <a:rPr lang="pt-BR" smtClean="0"/>
              <a:pPr rtl="0"/>
              <a:t>‹nº›</a:t>
            </a:fld>
            <a:endParaRPr lang="pt-BR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03415820"/>
      </p:ext>
    </p:extLst>
  </p:cSld>
  <p:clrMapOvr>
    <a:masterClrMapping/>
  </p:clrMapOvr>
  <p:hf hdr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itação do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Espaço Reservado para Imagem 18">
            <a:extLst>
              <a:ext uri="{FF2B5EF4-FFF2-40B4-BE49-F238E27FC236}">
                <a16:creationId xmlns="" xmlns:a16="http://schemas.microsoft.com/office/drawing/2014/main" id="{01450242-4754-4408-A5DC-4D44304629B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91440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914400 w 12192000"/>
              <a:gd name="connsiteY3" fmla="*/ 6858000 h 6858000"/>
              <a:gd name="connsiteX4" fmla="*/ 0 w 12192000"/>
              <a:gd name="connsiteY4" fmla="*/ 0 h 6858000"/>
              <a:gd name="connsiteX5" fmla="*/ 877824 w 12192000"/>
              <a:gd name="connsiteY5" fmla="*/ 0 h 6858000"/>
              <a:gd name="connsiteX6" fmla="*/ 877824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91440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914400" y="6858000"/>
                </a:lnTo>
                <a:close/>
                <a:moveTo>
                  <a:pt x="0" y="0"/>
                </a:moveTo>
                <a:lnTo>
                  <a:pt x="877824" y="0"/>
                </a:lnTo>
                <a:lnTo>
                  <a:pt x="87782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rtlCol="0">
            <a:noAutofit/>
          </a:bodyPr>
          <a:lstStyle/>
          <a:p>
            <a:pPr rtl="0"/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="" xmlns:a16="http://schemas.microsoft.com/office/drawing/2014/main" id="{4037762E-A215-4366-9C05-333C5863FB2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0"/>
            <a:ext cx="899996" cy="6858000"/>
          </a:xfrm>
          <a:prstGeom prst="rect">
            <a:avLst/>
          </a:prstGeom>
          <a:solidFill>
            <a:schemeClr val="tx1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dirty="0"/>
          </a:p>
        </p:txBody>
      </p:sp>
      <p:sp>
        <p:nvSpPr>
          <p:cNvPr id="8" name="Título 6">
            <a:extLst>
              <a:ext uri="{FF2B5EF4-FFF2-40B4-BE49-F238E27FC236}">
                <a16:creationId xmlns="" xmlns:a16="http://schemas.microsoft.com/office/drawing/2014/main" id="{C87FF0FA-B9C8-45F9-9BE1-0FE9DAB2F6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00000" y="162560"/>
            <a:ext cx="2869360" cy="4749973"/>
          </a:xfrm>
          <a:noFill/>
        </p:spPr>
        <p:txBody>
          <a:bodyPr tIns="320040" rtlCol="0" anchor="ctr">
            <a:normAutofit/>
          </a:bodyPr>
          <a:lstStyle>
            <a:lvl1pPr marL="457200">
              <a:lnSpc>
                <a:spcPct val="100000"/>
              </a:lnSpc>
              <a:defRPr sz="3600">
                <a:solidFill>
                  <a:schemeClr val="bg2"/>
                </a:solidFill>
              </a:defRPr>
            </a:lvl1pPr>
          </a:lstStyle>
          <a:p>
            <a:pPr rtl="0"/>
            <a:r>
              <a:rPr lang="pt-BR">
                <a:solidFill>
                  <a:schemeClr val="bg2"/>
                </a:solidFill>
              </a:rPr>
              <a:t>Clique para editar o título Mestre</a:t>
            </a:r>
            <a:endParaRPr lang="pt-BR" dirty="0">
              <a:solidFill>
                <a:schemeClr val="bg2"/>
              </a:solidFill>
            </a:endParaRPr>
          </a:p>
        </p:txBody>
      </p:sp>
      <p:sp>
        <p:nvSpPr>
          <p:cNvPr id="13" name="Subtítulo 7">
            <a:extLst>
              <a:ext uri="{FF2B5EF4-FFF2-40B4-BE49-F238E27FC236}">
                <a16:creationId xmlns="" xmlns:a16="http://schemas.microsoft.com/office/drawing/2014/main" id="{A21E13D9-32A0-414B-8811-425CE64DBE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9999" y="4912534"/>
            <a:ext cx="3611662" cy="1945466"/>
          </a:xfrm>
          <a:noFill/>
        </p:spPr>
        <p:txBody>
          <a:bodyPr tIns="365760" rtlCol="0">
            <a:normAutofit/>
          </a:bodyPr>
          <a:lstStyle>
            <a:lvl1pPr marL="457200">
              <a:defRPr sz="2000">
                <a:solidFill>
                  <a:schemeClr val="bg2">
                    <a:alpha val="56000"/>
                  </a:schemeClr>
                </a:solidFill>
              </a:defRPr>
            </a:lvl1pPr>
          </a:lstStyle>
          <a:p>
            <a:pPr rtl="0">
              <a:lnSpc>
                <a:spcPct val="120000"/>
              </a:lnSpc>
            </a:pPr>
            <a:r>
              <a:rPr lang="pt-BR" sz="2000">
                <a:solidFill>
                  <a:schemeClr val="bg2">
                    <a:alpha val="56000"/>
                  </a:schemeClr>
                </a:solidFill>
              </a:rPr>
              <a:t>Clique para editar o estilo do subtítulo Mestre</a:t>
            </a:r>
            <a:endParaRPr lang="pt-BR" sz="2000" dirty="0">
              <a:solidFill>
                <a:schemeClr val="bg2">
                  <a:alpha val="56000"/>
                </a:schemeClr>
              </a:solidFill>
            </a:endParaRPr>
          </a:p>
        </p:txBody>
      </p:sp>
      <p:sp>
        <p:nvSpPr>
          <p:cNvPr id="10" name="Espaço Reservado para Data 3">
            <a:extLst>
              <a:ext uri="{FF2B5EF4-FFF2-40B4-BE49-F238E27FC236}">
                <a16:creationId xmlns="" xmlns:a16="http://schemas.microsoft.com/office/drawing/2014/main" id="{909A0147-2421-4881-958A-681569CD75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-936000" y="1378800"/>
            <a:ext cx="2772000" cy="900000"/>
          </a:xfrm>
          <a:prstGeom prst="rect">
            <a:avLst/>
          </a:prstGeom>
        </p:spPr>
        <p:txBody>
          <a:bodyPr lIns="0" tIns="72000" rIns="0" bIns="72000" rtlCol="0" anchor="ctr" anchorCtr="0"/>
          <a:lstStyle>
            <a:lvl1pPr algn="l">
              <a:defRPr sz="1000" cap="all" spc="200" baseline="0">
                <a:solidFill>
                  <a:schemeClr val="bg2"/>
                </a:solidFill>
                <a:latin typeface="+mn-lt"/>
                <a:ea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pPr rtl="0"/>
            <a:r>
              <a:rPr lang="pt-BR"/>
              <a:t>Domingo, 7 de fevereiro de 20XX</a:t>
            </a:r>
            <a:endParaRPr lang="pt-BR" dirty="0"/>
          </a:p>
        </p:txBody>
      </p:sp>
      <p:sp>
        <p:nvSpPr>
          <p:cNvPr id="11" name="Espaço Reservado para Rodapé 4">
            <a:extLst>
              <a:ext uri="{FF2B5EF4-FFF2-40B4-BE49-F238E27FC236}">
                <a16:creationId xmlns="" xmlns:a16="http://schemas.microsoft.com/office/drawing/2014/main" id="{514BF4BE-E699-4D5B-AD90-3918DA32EE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810000" y="4240800"/>
            <a:ext cx="2520000" cy="900000"/>
          </a:xfrm>
          <a:prstGeom prst="rect">
            <a:avLst/>
          </a:prstGeom>
        </p:spPr>
        <p:txBody>
          <a:bodyPr lIns="0" tIns="72000" rIns="0" bIns="72000" rtlCol="0" anchor="ctr" anchorCtr="0"/>
          <a:lstStyle>
            <a:lvl1pPr algn="l">
              <a:defRPr sz="1000" cap="all" spc="200" baseline="0">
                <a:solidFill>
                  <a:schemeClr val="bg2"/>
                </a:solidFill>
                <a:latin typeface="+mn-lt"/>
                <a:ea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pPr rtl="0"/>
            <a:r>
              <a:rPr lang="pt-BR"/>
              <a:t>Amostra de Texto de Rodapé</a:t>
            </a:r>
          </a:p>
        </p:txBody>
      </p:sp>
      <p:sp>
        <p:nvSpPr>
          <p:cNvPr id="12" name="Espaço Reservado para o Número do Slide 5">
            <a:extLst>
              <a:ext uri="{FF2B5EF4-FFF2-40B4-BE49-F238E27FC236}">
                <a16:creationId xmlns="" xmlns:a16="http://schemas.microsoft.com/office/drawing/2014/main" id="{2849F009-8335-40E3-B8F6-E0C944D9FD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5958000"/>
            <a:ext cx="900000" cy="900000"/>
          </a:xfrm>
          <a:prstGeom prst="rect">
            <a:avLst/>
          </a:prstGeom>
        </p:spPr>
        <p:txBody>
          <a:bodyPr lIns="0" tIns="0" rIns="0" bIns="0" rtlCol="0" anchor="ctr" anchorCtr="0"/>
          <a:lstStyle>
            <a:lvl1pPr algn="ctr">
              <a:defRPr sz="3600" b="0">
                <a:ln w="6350">
                  <a:solidFill>
                    <a:schemeClr val="tx2">
                      <a:alpha val="80000"/>
                    </a:schemeClr>
                  </a:solidFill>
                </a:ln>
                <a:solidFill>
                  <a:schemeClr val="bg2"/>
                </a:solidFill>
                <a:latin typeface="+mn-lt"/>
                <a:ea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pPr rtl="0"/>
            <a:fld id="{63F9D384-533B-4C4E-B660-F861AA07D173}" type="slidenum">
              <a:rPr lang="pt-BR" smtClean="0"/>
              <a:pPr rtl="0"/>
              <a:t>‹nº›</a:t>
            </a:fld>
            <a:endParaRPr lang="pt-BR" dirty="0"/>
          </a:p>
        </p:txBody>
      </p:sp>
      <p:cxnSp>
        <p:nvCxnSpPr>
          <p:cNvPr id="9" name="Conector Reto 8">
            <a:extLst>
              <a:ext uri="{FF2B5EF4-FFF2-40B4-BE49-F238E27FC236}">
                <a16:creationId xmlns="" xmlns:a16="http://schemas.microsoft.com/office/drawing/2014/main" id="{01AA0935-460F-4638-9E37-D59F2DEC0AC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900000" y="0"/>
            <a:ext cx="0" cy="685800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91241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tângulo 5">
            <a:extLst>
              <a:ext uri="{FF2B5EF4-FFF2-40B4-BE49-F238E27FC236}">
                <a16:creationId xmlns="" xmlns:a16="http://schemas.microsoft.com/office/drawing/2014/main" id="{4DAF32CB-8FFB-4915-83CF-FE970100281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dirty="0"/>
          </a:p>
        </p:txBody>
      </p:sp>
      <p:sp>
        <p:nvSpPr>
          <p:cNvPr id="8" name="Título 6">
            <a:extLst>
              <a:ext uri="{FF2B5EF4-FFF2-40B4-BE49-F238E27FC236}">
                <a16:creationId xmlns="" xmlns:a16="http://schemas.microsoft.com/office/drawing/2014/main" id="{F0A3A1D3-45B1-4A98-AC1C-57B1DE8260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197" y="3"/>
            <a:ext cx="6310695" cy="1817169"/>
          </a:xfrm>
          <a:solidFill>
            <a:schemeClr val="tx2"/>
          </a:solidFill>
        </p:spPr>
        <p:txBody>
          <a:bodyPr bIns="274320" rtlCol="0" anchor="b"/>
          <a:lstStyle>
            <a:lvl1pPr marL="457200">
              <a:defRPr>
                <a:solidFill>
                  <a:schemeClr val="bg2"/>
                </a:solidFill>
              </a:defRPr>
            </a:lvl1pPr>
          </a:lstStyle>
          <a:p>
            <a:pPr rtl="0"/>
            <a:r>
              <a:rPr lang="pt-BR">
                <a:solidFill>
                  <a:schemeClr val="bg2"/>
                </a:solidFill>
              </a:rPr>
              <a:t>Clique para editar o título Mestre</a:t>
            </a:r>
            <a:endParaRPr lang="pt-BR" dirty="0">
              <a:solidFill>
                <a:schemeClr val="bg2"/>
              </a:solidFill>
            </a:endParaRPr>
          </a:p>
        </p:txBody>
      </p:sp>
      <p:sp>
        <p:nvSpPr>
          <p:cNvPr id="13" name="Espaço Reservado para Conteúdo 7">
            <a:extLst>
              <a:ext uri="{FF2B5EF4-FFF2-40B4-BE49-F238E27FC236}">
                <a16:creationId xmlns="" xmlns:a16="http://schemas.microsoft.com/office/drawing/2014/main" id="{830931AC-C857-4060-AA10-476957E80C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2916" y="2246054"/>
            <a:ext cx="5437187" cy="3266357"/>
          </a:xfrm>
        </p:spPr>
        <p:txBody>
          <a:bodyPr rtlCol="0"/>
          <a:lstStyle/>
          <a:p>
            <a:pPr lvl="0" rtl="0"/>
            <a:r>
              <a:rPr lang="pt-BR">
                <a:solidFill>
                  <a:schemeClr val="tx2"/>
                </a:solidFill>
                <a:latin typeface="+mn-lt"/>
              </a:rPr>
              <a:t>Clique para editar os estilos de texto Mestres</a:t>
            </a:r>
          </a:p>
        </p:txBody>
      </p:sp>
      <p:cxnSp>
        <p:nvCxnSpPr>
          <p:cNvPr id="15" name="Conector Reto 14">
            <a:extLst>
              <a:ext uri="{FF2B5EF4-FFF2-40B4-BE49-F238E27FC236}">
                <a16:creationId xmlns="" xmlns:a16="http://schemas.microsoft.com/office/drawing/2014/main" id="{2F35884A-AA66-4463-BED7-15E9AEA6119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1" y="5958000"/>
            <a:ext cx="12193200" cy="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to 16">
            <a:extLst>
              <a:ext uri="{FF2B5EF4-FFF2-40B4-BE49-F238E27FC236}">
                <a16:creationId xmlns="" xmlns:a16="http://schemas.microsoft.com/office/drawing/2014/main" id="{9179C15E-DBE3-4BE1-9DEF-097D72F5DDA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311900" y="0"/>
            <a:ext cx="0" cy="594995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to 19">
            <a:extLst>
              <a:ext uri="{FF2B5EF4-FFF2-40B4-BE49-F238E27FC236}">
                <a16:creationId xmlns="" xmlns:a16="http://schemas.microsoft.com/office/drawing/2014/main" id="{A623E7A8-4D91-4B68-BDD5-2E72051328A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9251951" y="6"/>
            <a:ext cx="0" cy="595800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ço Reservado para Imagem 2">
            <a:extLst>
              <a:ext uri="{FF2B5EF4-FFF2-40B4-BE49-F238E27FC236}">
                <a16:creationId xmlns="" xmlns:a16="http://schemas.microsoft.com/office/drawing/2014/main" id="{C689929F-E748-4AF3-8F29-53A0B503E79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757417" y="438912"/>
            <a:ext cx="2057401" cy="5074920"/>
          </a:xfrm>
          <a:solidFill>
            <a:schemeClr val="accent1"/>
          </a:solidFill>
        </p:spPr>
        <p:txBody>
          <a:bodyPr rtlCol="0"/>
          <a:lstStyle/>
          <a:p>
            <a:pPr rtl="0"/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35" name="Espaço Reservado para Imagem 2">
            <a:extLst>
              <a:ext uri="{FF2B5EF4-FFF2-40B4-BE49-F238E27FC236}">
                <a16:creationId xmlns="" xmlns:a16="http://schemas.microsoft.com/office/drawing/2014/main" id="{692E4A71-59E7-43D2-9C35-933F0EF97DF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9692641" y="438912"/>
            <a:ext cx="2057401" cy="5074920"/>
          </a:xfrm>
          <a:solidFill>
            <a:schemeClr val="accent1"/>
          </a:solidFill>
        </p:spPr>
        <p:txBody>
          <a:bodyPr rtlCol="0"/>
          <a:lstStyle/>
          <a:p>
            <a:pPr rtl="0"/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16" name="Espaço Reservado para Data 3">
            <a:extLst>
              <a:ext uri="{FF2B5EF4-FFF2-40B4-BE49-F238E27FC236}">
                <a16:creationId xmlns="" xmlns:a16="http://schemas.microsoft.com/office/drawing/2014/main" id="{24C5608B-94D9-4652-82FC-8E4A66A06C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42917" y="5958000"/>
            <a:ext cx="3457577" cy="900000"/>
          </a:xfr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Domingo, 7 de fevereiro de 20XX</a:t>
            </a:r>
            <a:endParaRPr lang="pt-BR" dirty="0"/>
          </a:p>
        </p:txBody>
      </p:sp>
      <p:sp>
        <p:nvSpPr>
          <p:cNvPr id="18" name="Espaço Reservado para Rodapé 4">
            <a:extLst>
              <a:ext uri="{FF2B5EF4-FFF2-40B4-BE49-F238E27FC236}">
                <a16:creationId xmlns="" xmlns:a16="http://schemas.microsoft.com/office/drawing/2014/main" id="{92BE82A7-308B-45B6-B346-DE80B91147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67213" y="5958000"/>
            <a:ext cx="5400676" cy="900000"/>
          </a:xfr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Amostra de Texto de Rodapé</a:t>
            </a:r>
          </a:p>
        </p:txBody>
      </p:sp>
      <p:cxnSp>
        <p:nvCxnSpPr>
          <p:cNvPr id="4" name="Conector Reto 3">
            <a:extLst>
              <a:ext uri="{FF2B5EF4-FFF2-40B4-BE49-F238E27FC236}">
                <a16:creationId xmlns="" xmlns:a16="http://schemas.microsoft.com/office/drawing/2014/main" id="{AAC932E5-9185-4410-8B73-15E1C607A65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-600" y="5961888"/>
            <a:ext cx="12193200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Espaço Reservado para o Número do Slide 5">
            <a:extLst>
              <a:ext uri="{FF2B5EF4-FFF2-40B4-BE49-F238E27FC236}">
                <a16:creationId xmlns="" xmlns:a16="http://schemas.microsoft.com/office/drawing/2014/main" id="{9D164CB9-B909-4569-A391-D7B71BBDD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36203" y="5957999"/>
            <a:ext cx="1476375" cy="900000"/>
          </a:xfrm>
          <a:prstGeom prst="rect">
            <a:avLst/>
          </a:prstGeom>
        </p:spPr>
        <p:txBody>
          <a:bodyPr tIns="72000" bIns="72000" rtlCol="0"/>
          <a:lstStyle>
            <a:lvl1pPr algn="r">
              <a:defRPr sz="3600" b="0">
                <a:ln w="6350">
                  <a:noFill/>
                </a:ln>
                <a:solidFill>
                  <a:schemeClr val="tx2"/>
                </a:solidFill>
              </a:defRPr>
            </a:lvl1pPr>
          </a:lstStyle>
          <a:p>
            <a:pPr rtl="0"/>
            <a:fld id="{63F9D384-533B-4C4E-B660-F861AA07D173}" type="slidenum">
              <a:rPr lang="pt-BR" smtClean="0"/>
              <a:pPr rtl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98742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trodu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="" xmlns:a16="http://schemas.microsoft.com/office/drawing/2014/main" id="{62B459C6-E7AA-40AB-9218-11BD2509C26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" y="0"/>
            <a:ext cx="891540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dirty="0"/>
          </a:p>
        </p:txBody>
      </p:sp>
      <p:sp>
        <p:nvSpPr>
          <p:cNvPr id="8" name="Título 8">
            <a:extLst>
              <a:ext uri="{FF2B5EF4-FFF2-40B4-BE49-F238E27FC236}">
                <a16:creationId xmlns="" xmlns:a16="http://schemas.microsoft.com/office/drawing/2014/main" id="{720913C3-8DBA-4AB2-A9DD-FAD54FFC1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8614" y="3"/>
            <a:ext cx="5407941" cy="3635533"/>
          </a:xfrm>
          <a:solidFill>
            <a:schemeClr val="tx2"/>
          </a:solidFill>
        </p:spPr>
        <p:txBody>
          <a:bodyPr tIns="365760" rtlCol="0" anchor="t" anchorCtr="0"/>
          <a:lstStyle>
            <a:lvl1pPr marL="457200">
              <a:spcBef>
                <a:spcPts val="0"/>
              </a:spcBef>
              <a:defRPr>
                <a:solidFill>
                  <a:schemeClr val="bg2"/>
                </a:solidFill>
              </a:defRPr>
            </a:lvl1pPr>
          </a:lstStyle>
          <a:p>
            <a:pPr rtl="0">
              <a:lnSpc>
                <a:spcPct val="100000"/>
              </a:lnSpc>
            </a:pPr>
            <a:r>
              <a:rPr lang="pt-BR">
                <a:solidFill>
                  <a:schemeClr val="bg2"/>
                </a:solidFill>
              </a:rPr>
              <a:t>Clique para editar o título Mestre</a:t>
            </a:r>
            <a:endParaRPr lang="pt-BR" dirty="0">
              <a:solidFill>
                <a:schemeClr val="bg2"/>
              </a:solidFill>
            </a:endParaRPr>
          </a:p>
        </p:txBody>
      </p:sp>
      <p:cxnSp>
        <p:nvCxnSpPr>
          <p:cNvPr id="15" name="Conector Reto 14">
            <a:extLst>
              <a:ext uri="{FF2B5EF4-FFF2-40B4-BE49-F238E27FC236}">
                <a16:creationId xmlns="" xmlns:a16="http://schemas.microsoft.com/office/drawing/2014/main" id="{71CD5A2B-7198-4EFE-91B8-84FA422F969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900000" y="0"/>
            <a:ext cx="0" cy="685800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to 16">
            <a:extLst>
              <a:ext uri="{FF2B5EF4-FFF2-40B4-BE49-F238E27FC236}">
                <a16:creationId xmlns="" xmlns:a16="http://schemas.microsoft.com/office/drawing/2014/main" id="{544D23C9-0B78-4E3D-944D-6781941D54E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676023" y="3633990"/>
            <a:ext cx="0" cy="321840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to 18">
            <a:extLst>
              <a:ext uri="{FF2B5EF4-FFF2-40B4-BE49-F238E27FC236}">
                <a16:creationId xmlns="" xmlns:a16="http://schemas.microsoft.com/office/drawing/2014/main" id="{7FD65328-8094-4B5F-AA1C-6D92EA7976C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428000" y="3639600"/>
            <a:ext cx="0" cy="321840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to 19">
            <a:extLst>
              <a:ext uri="{FF2B5EF4-FFF2-40B4-BE49-F238E27FC236}">
                <a16:creationId xmlns="" xmlns:a16="http://schemas.microsoft.com/office/drawing/2014/main" id="{6A735D4B-04CF-49F1-B96A-8BCB49B5972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900003" y="3628968"/>
            <a:ext cx="11292003" cy="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Espaço Reservado para Data 3">
            <a:extLst>
              <a:ext uri="{FF2B5EF4-FFF2-40B4-BE49-F238E27FC236}">
                <a16:creationId xmlns="" xmlns:a16="http://schemas.microsoft.com/office/drawing/2014/main" id="{909A0147-2421-4881-958A-681569CD75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-936000" y="1378800"/>
            <a:ext cx="2772000" cy="900000"/>
          </a:xfrm>
          <a:prstGeom prst="rect">
            <a:avLst/>
          </a:prstGeom>
        </p:spPr>
        <p:txBody>
          <a:bodyPr lIns="0" tIns="72000" rIns="0" bIns="72000" rtlCol="0" anchor="ctr" anchorCtr="0"/>
          <a:lstStyle>
            <a:lvl1pPr algn="l">
              <a:defRPr sz="1000" cap="all" spc="200" baseline="0">
                <a:solidFill>
                  <a:schemeClr val="bg2"/>
                </a:solidFill>
                <a:latin typeface="+mn-lt"/>
                <a:ea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pPr rtl="0"/>
            <a:r>
              <a:rPr lang="pt-BR"/>
              <a:t>Domingo, 7 de fevereiro de 20XX</a:t>
            </a:r>
            <a:endParaRPr lang="pt-BR" dirty="0"/>
          </a:p>
        </p:txBody>
      </p:sp>
      <p:sp>
        <p:nvSpPr>
          <p:cNvPr id="11" name="Espaço Reservado para Rodapé 4">
            <a:extLst>
              <a:ext uri="{FF2B5EF4-FFF2-40B4-BE49-F238E27FC236}">
                <a16:creationId xmlns="" xmlns:a16="http://schemas.microsoft.com/office/drawing/2014/main" id="{514BF4BE-E699-4D5B-AD90-3918DA32EE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810000" y="4240800"/>
            <a:ext cx="2520000" cy="900000"/>
          </a:xfrm>
          <a:prstGeom prst="rect">
            <a:avLst/>
          </a:prstGeom>
        </p:spPr>
        <p:txBody>
          <a:bodyPr lIns="0" tIns="72000" rIns="0" bIns="72000" rtlCol="0" anchor="ctr" anchorCtr="0"/>
          <a:lstStyle>
            <a:lvl1pPr algn="l">
              <a:defRPr sz="1000" cap="all" spc="200" baseline="0">
                <a:solidFill>
                  <a:schemeClr val="bg2"/>
                </a:solidFill>
                <a:latin typeface="+mn-lt"/>
                <a:ea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pPr rtl="0"/>
            <a:r>
              <a:rPr lang="pt-BR"/>
              <a:t>Amostra de Texto de Rodapé</a:t>
            </a:r>
          </a:p>
        </p:txBody>
      </p:sp>
      <p:sp>
        <p:nvSpPr>
          <p:cNvPr id="12" name="Espaço Reservado para o Número do Slide 5">
            <a:extLst>
              <a:ext uri="{FF2B5EF4-FFF2-40B4-BE49-F238E27FC236}">
                <a16:creationId xmlns="" xmlns:a16="http://schemas.microsoft.com/office/drawing/2014/main" id="{2849F009-8335-40E3-B8F6-E0C944D9FD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5958000"/>
            <a:ext cx="900000" cy="900000"/>
          </a:xfrm>
          <a:prstGeom prst="rect">
            <a:avLst/>
          </a:prstGeom>
        </p:spPr>
        <p:txBody>
          <a:bodyPr lIns="0" tIns="0" rIns="0" bIns="0" rtlCol="0" anchor="ctr" anchorCtr="0"/>
          <a:lstStyle>
            <a:lvl1pPr algn="ctr">
              <a:defRPr sz="3600" b="0">
                <a:ln w="6350">
                  <a:solidFill>
                    <a:schemeClr val="tx2">
                      <a:alpha val="80000"/>
                    </a:schemeClr>
                  </a:solidFill>
                </a:ln>
                <a:solidFill>
                  <a:schemeClr val="bg2"/>
                </a:solidFill>
                <a:latin typeface="+mn-lt"/>
                <a:ea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pPr rtl="0"/>
            <a:fld id="{63F9D384-533B-4C4E-B660-F861AA07D173}" type="slidenum">
              <a:rPr lang="pt-BR" smtClean="0"/>
              <a:pPr rtl="0"/>
              <a:t>‹nº›</a:t>
            </a:fld>
            <a:endParaRPr lang="pt-BR" dirty="0"/>
          </a:p>
        </p:txBody>
      </p:sp>
      <p:sp>
        <p:nvSpPr>
          <p:cNvPr id="13" name="Espaço Reservado para Conteúdo 9">
            <a:extLst>
              <a:ext uri="{FF2B5EF4-FFF2-40B4-BE49-F238E27FC236}">
                <a16:creationId xmlns="" xmlns:a16="http://schemas.microsoft.com/office/drawing/2014/main" id="{DBA418B9-443D-43A6-86B7-1CBE7DA4B5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0213" y="352804"/>
            <a:ext cx="4968875" cy="2860301"/>
          </a:xfrm>
        </p:spPr>
        <p:txBody>
          <a:bodyPr rtlCol="0">
            <a:normAutofit/>
          </a:bodyPr>
          <a:lstStyle/>
          <a:p>
            <a:pPr lvl="0" rtl="0"/>
            <a:r>
              <a:rPr lang="pt-BR">
                <a:solidFill>
                  <a:schemeClr val="tx2"/>
                </a:solidFill>
                <a:latin typeface="+mn-lt"/>
              </a:rPr>
              <a:t>Clique para editar os estilos de texto Mestres</a:t>
            </a:r>
          </a:p>
        </p:txBody>
      </p:sp>
      <p:cxnSp>
        <p:nvCxnSpPr>
          <p:cNvPr id="9" name="Conector Reto 8">
            <a:extLst>
              <a:ext uri="{FF2B5EF4-FFF2-40B4-BE49-F238E27FC236}">
                <a16:creationId xmlns="" xmlns:a16="http://schemas.microsoft.com/office/drawing/2014/main" id="{01AA0935-460F-4638-9E37-D59F2DEC0AC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900000" y="0"/>
            <a:ext cx="0" cy="685800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ço Reservado para Imagem 2">
            <a:extLst>
              <a:ext uri="{FF2B5EF4-FFF2-40B4-BE49-F238E27FC236}">
                <a16:creationId xmlns="" xmlns:a16="http://schemas.microsoft.com/office/drawing/2014/main" id="{EDE6EB21-8CA2-45AE-881D-77CA356C5AC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908612" y="3633702"/>
            <a:ext cx="3767328" cy="3218688"/>
          </a:xfrm>
          <a:solidFill>
            <a:schemeClr val="accent1"/>
          </a:solidFill>
        </p:spPr>
        <p:txBody>
          <a:bodyPr rtlCol="0"/>
          <a:lstStyle/>
          <a:p>
            <a:pPr rtl="0"/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21" name="Espaço Reservado para Imagem 2">
            <a:extLst>
              <a:ext uri="{FF2B5EF4-FFF2-40B4-BE49-F238E27FC236}">
                <a16:creationId xmlns="" xmlns:a16="http://schemas.microsoft.com/office/drawing/2014/main" id="{29DA2DF3-077D-4C17-8B3C-057AF5F70D7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684635" y="3635534"/>
            <a:ext cx="3767328" cy="3218688"/>
          </a:xfrm>
          <a:solidFill>
            <a:schemeClr val="accent1">
              <a:lumMod val="60000"/>
              <a:lumOff val="40000"/>
            </a:schemeClr>
          </a:solidFill>
        </p:spPr>
        <p:txBody>
          <a:bodyPr rtlCol="0"/>
          <a:lstStyle/>
          <a:p>
            <a:pPr rtl="0"/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22" name="Espaço Reservado para Imagem 2">
            <a:extLst>
              <a:ext uri="{FF2B5EF4-FFF2-40B4-BE49-F238E27FC236}">
                <a16:creationId xmlns="" xmlns:a16="http://schemas.microsoft.com/office/drawing/2014/main" id="{1AD7F36C-8A61-420B-B01F-91F8D256CF6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424672" y="3639312"/>
            <a:ext cx="3767328" cy="3218688"/>
          </a:xfrm>
          <a:solidFill>
            <a:schemeClr val="accent1"/>
          </a:solidFill>
        </p:spPr>
        <p:txBody>
          <a:bodyPr rtlCol="0"/>
          <a:lstStyle/>
          <a:p>
            <a:pPr rtl="0"/>
            <a:r>
              <a:rPr lang="pt-BR"/>
              <a:t>Clique no ícone para adicionar uma imagem</a:t>
            </a:r>
            <a:endParaRPr lang="pt-BR" dirty="0"/>
          </a:p>
        </p:txBody>
      </p:sp>
      <p:cxnSp>
        <p:nvCxnSpPr>
          <p:cNvPr id="26" name="Conector Reto 25">
            <a:extLst>
              <a:ext uri="{FF2B5EF4-FFF2-40B4-BE49-F238E27FC236}">
                <a16:creationId xmlns="" xmlns:a16="http://schemas.microsoft.com/office/drawing/2014/main" id="{0D025A4D-12E3-4354-9702-0FCF57D53AF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441719" y="3639600"/>
            <a:ext cx="0" cy="321840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Conector Reto 3">
            <a:extLst>
              <a:ext uri="{FF2B5EF4-FFF2-40B4-BE49-F238E27FC236}">
                <a16:creationId xmlns="" xmlns:a16="http://schemas.microsoft.com/office/drawing/2014/main" id="{6482A7C0-6EF9-44BD-A4AC-74CA099CB3A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900000" y="0"/>
            <a:ext cx="0" cy="685800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03939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Equi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3882FFBA-B7FA-43C2-A543-187E29A622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lnSpc>
                <a:spcPct val="100000"/>
              </a:lnSpc>
              <a:defRPr/>
            </a:lvl1pPr>
          </a:lstStyle>
          <a:p>
            <a:pPr rtl="0"/>
            <a:r>
              <a:rPr lang="pt-BR"/>
              <a:t>Clique para editar o título Mestre</a:t>
            </a:r>
            <a:endParaRPr lang="pt-BR" dirty="0"/>
          </a:p>
        </p:txBody>
      </p:sp>
      <p:sp>
        <p:nvSpPr>
          <p:cNvPr id="13" name="Espaço Reservado para Data 3">
            <a:extLst>
              <a:ext uri="{FF2B5EF4-FFF2-40B4-BE49-F238E27FC236}">
                <a16:creationId xmlns="" xmlns:a16="http://schemas.microsoft.com/office/drawing/2014/main" id="{EB4886C6-7F2A-4A13-85F1-EFDA370C5B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-936000" y="1378800"/>
            <a:ext cx="2772000" cy="900000"/>
          </a:xfrm>
          <a:prstGeom prst="rect">
            <a:avLst/>
          </a:prstGeom>
        </p:spPr>
        <p:txBody>
          <a:bodyPr lIns="0" tIns="72000" rIns="0" bIns="72000" rtlCol="0" anchor="ctr" anchorCtr="0"/>
          <a:lstStyle>
            <a:lvl1pPr algn="l">
              <a:defRPr sz="1000" cap="all" spc="200" baseline="0">
                <a:solidFill>
                  <a:schemeClr val="tx2"/>
                </a:solidFill>
                <a:latin typeface="+mn-lt"/>
                <a:ea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pPr rtl="0"/>
            <a:r>
              <a:rPr lang="pt-BR"/>
              <a:t>Domingo, 7 de fevereiro de 20XX</a:t>
            </a:r>
            <a:endParaRPr lang="pt-BR" dirty="0">
              <a:latin typeface="+mn-lt"/>
            </a:endParaRPr>
          </a:p>
        </p:txBody>
      </p:sp>
      <p:sp>
        <p:nvSpPr>
          <p:cNvPr id="14" name="Espaço Reservado para Rodapé 4">
            <a:extLst>
              <a:ext uri="{FF2B5EF4-FFF2-40B4-BE49-F238E27FC236}">
                <a16:creationId xmlns="" xmlns:a16="http://schemas.microsoft.com/office/drawing/2014/main" id="{69FAAFC2-F91B-4189-A9FA-0696BF84D6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810000" y="4240800"/>
            <a:ext cx="2520000" cy="900000"/>
          </a:xfrm>
          <a:prstGeom prst="rect">
            <a:avLst/>
          </a:prstGeom>
        </p:spPr>
        <p:txBody>
          <a:bodyPr lIns="0" tIns="72000" rIns="0" bIns="72000" rtlCol="0" anchor="ctr" anchorCtr="0"/>
          <a:lstStyle>
            <a:lvl1pPr algn="l">
              <a:defRPr sz="1000" cap="all" spc="200" baseline="0">
                <a:solidFill>
                  <a:schemeClr val="tx2"/>
                </a:solidFill>
                <a:latin typeface="+mn-lt"/>
                <a:ea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pPr rtl="0"/>
            <a:r>
              <a:rPr lang="pt-BR"/>
              <a:t>Amostra de Texto de Rodapé</a:t>
            </a:r>
            <a:endParaRPr lang="pt-BR" dirty="0">
              <a:latin typeface="+mn-lt"/>
            </a:endParaRPr>
          </a:p>
        </p:txBody>
      </p:sp>
      <p:sp>
        <p:nvSpPr>
          <p:cNvPr id="15" name="Espaço Reservado para o Número do Slide 5">
            <a:extLst>
              <a:ext uri="{FF2B5EF4-FFF2-40B4-BE49-F238E27FC236}">
                <a16:creationId xmlns="" xmlns:a16="http://schemas.microsoft.com/office/drawing/2014/main" id="{05B673D0-3765-46AD-B094-DDF79E463D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5958000"/>
            <a:ext cx="900000" cy="900000"/>
          </a:xfrm>
          <a:prstGeom prst="rect">
            <a:avLst/>
          </a:prstGeom>
        </p:spPr>
        <p:txBody>
          <a:bodyPr lIns="0" tIns="0" rIns="0" bIns="0" rtlCol="0" anchor="ctr" anchorCtr="0"/>
          <a:lstStyle>
            <a:lvl1pPr algn="ctr">
              <a:defRPr sz="3600" b="0">
                <a:ln w="6350">
                  <a:noFill/>
                </a:ln>
                <a:solidFill>
                  <a:schemeClr val="tx2"/>
                </a:solidFill>
                <a:latin typeface="+mn-lt"/>
                <a:ea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pPr rtl="0"/>
            <a:fld id="{63F9D384-533B-4C4E-B660-F861AA07D173}" type="slidenum">
              <a:rPr lang="pt-BR" smtClean="0"/>
              <a:pPr rtl="0"/>
              <a:t>‹nº›</a:t>
            </a:fld>
            <a:endParaRPr lang="pt-BR" dirty="0"/>
          </a:p>
        </p:txBody>
      </p:sp>
      <p:cxnSp>
        <p:nvCxnSpPr>
          <p:cNvPr id="12" name="Conector Reto 11">
            <a:extLst>
              <a:ext uri="{FF2B5EF4-FFF2-40B4-BE49-F238E27FC236}">
                <a16:creationId xmlns="" xmlns:a16="http://schemas.microsoft.com/office/drawing/2014/main" id="{DEA31187-FB8B-4DDF-A5A9-69AB1359F0E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900000" y="0"/>
            <a:ext cx="0" cy="685800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Espaço Reservado para Imagem 23">
            <a:extLst>
              <a:ext uri="{FF2B5EF4-FFF2-40B4-BE49-F238E27FC236}">
                <a16:creationId xmlns="" xmlns:a16="http://schemas.microsoft.com/office/drawing/2014/main" id="{A19D35D3-D14B-4B07-BDBD-91A5AC3A088F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1344171" y="1920240"/>
            <a:ext cx="2286000" cy="2743200"/>
          </a:xfrm>
          <a:solidFill>
            <a:schemeClr val="accent1"/>
          </a:solidFill>
        </p:spPr>
        <p:txBody>
          <a:bodyPr rtlCol="0"/>
          <a:lstStyle/>
          <a:p>
            <a:pPr rtl="0"/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7" name="Espaço Reservado para Texto 2">
            <a:extLst>
              <a:ext uri="{FF2B5EF4-FFF2-40B4-BE49-F238E27FC236}">
                <a16:creationId xmlns="" xmlns:a16="http://schemas.microsoft.com/office/drawing/2014/main" id="{6DABBBB8-A467-4BC1-B67B-84F2CE43AE36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344171" y="4776723"/>
            <a:ext cx="2286000" cy="365760"/>
          </a:xfrm>
        </p:spPr>
        <p:txBody>
          <a:bodyPr rtlCol="0">
            <a:noAutofit/>
          </a:bodyPr>
          <a:lstStyle>
            <a:lvl1pPr marL="0" indent="0">
              <a:buNone/>
              <a:defRPr sz="18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pt-BR"/>
              <a:t>Nome</a:t>
            </a:r>
          </a:p>
        </p:txBody>
      </p:sp>
      <p:sp>
        <p:nvSpPr>
          <p:cNvPr id="8" name="Espaço Reservado para Texto 2">
            <a:extLst>
              <a:ext uri="{FF2B5EF4-FFF2-40B4-BE49-F238E27FC236}">
                <a16:creationId xmlns="" xmlns:a16="http://schemas.microsoft.com/office/drawing/2014/main" id="{E987AC28-444C-4196-9E47-A4EF896A23CE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1344171" y="5231994"/>
            <a:ext cx="2286000" cy="741904"/>
          </a:xfrm>
        </p:spPr>
        <p:txBody>
          <a:bodyPr rtlCol="0">
            <a:noAutofit/>
          </a:bodyPr>
          <a:lstStyle>
            <a:lvl1pPr marL="0" indent="0">
              <a:buNone/>
              <a:defRPr sz="16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pt-BR"/>
              <a:t>Título</a:t>
            </a:r>
          </a:p>
        </p:txBody>
      </p:sp>
      <p:sp>
        <p:nvSpPr>
          <p:cNvPr id="25" name="Espaço Reservado para Imagem 23">
            <a:extLst>
              <a:ext uri="{FF2B5EF4-FFF2-40B4-BE49-F238E27FC236}">
                <a16:creationId xmlns="" xmlns:a16="http://schemas.microsoft.com/office/drawing/2014/main" id="{6294C3D0-06EC-44FE-B004-772B2B4AD010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4050795" y="1920240"/>
            <a:ext cx="2286000" cy="2743200"/>
          </a:xfrm>
          <a:solidFill>
            <a:schemeClr val="accent1"/>
          </a:solidFill>
        </p:spPr>
        <p:txBody>
          <a:bodyPr rtlCol="0"/>
          <a:lstStyle/>
          <a:p>
            <a:pPr rtl="0"/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9" name="Espaço Reservado para Texto 2">
            <a:extLst>
              <a:ext uri="{FF2B5EF4-FFF2-40B4-BE49-F238E27FC236}">
                <a16:creationId xmlns="" xmlns:a16="http://schemas.microsoft.com/office/drawing/2014/main" id="{5B90A362-5B2F-42A1-9C37-B7A2C1DB52C6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4050795" y="4776722"/>
            <a:ext cx="2286000" cy="365760"/>
          </a:xfrm>
        </p:spPr>
        <p:txBody>
          <a:bodyPr rtlCol="0">
            <a:noAutofit/>
          </a:bodyPr>
          <a:lstStyle>
            <a:lvl1pPr marL="0" indent="0">
              <a:buNone/>
              <a:defRPr sz="18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pt-BR"/>
              <a:t>Nome</a:t>
            </a:r>
          </a:p>
        </p:txBody>
      </p:sp>
      <p:sp>
        <p:nvSpPr>
          <p:cNvPr id="10" name="Espaço Reservado para Texto 2">
            <a:extLst>
              <a:ext uri="{FF2B5EF4-FFF2-40B4-BE49-F238E27FC236}">
                <a16:creationId xmlns="" xmlns:a16="http://schemas.microsoft.com/office/drawing/2014/main" id="{60B5E1E4-F9B1-48B7-99FD-CF1FB5D1CE58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4050795" y="5231994"/>
            <a:ext cx="2286000" cy="741904"/>
          </a:xfrm>
        </p:spPr>
        <p:txBody>
          <a:bodyPr rtlCol="0">
            <a:noAutofit/>
          </a:bodyPr>
          <a:lstStyle>
            <a:lvl1pPr marL="0" indent="0">
              <a:buNone/>
              <a:defRPr sz="16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pt-BR"/>
              <a:t>Título</a:t>
            </a:r>
          </a:p>
        </p:txBody>
      </p:sp>
      <p:sp>
        <p:nvSpPr>
          <p:cNvPr id="26" name="Espaço Reservado para Imagem 23">
            <a:extLst>
              <a:ext uri="{FF2B5EF4-FFF2-40B4-BE49-F238E27FC236}">
                <a16:creationId xmlns="" xmlns:a16="http://schemas.microsoft.com/office/drawing/2014/main" id="{52B3635E-2CD2-4789-B716-0726983B98DD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766561" y="1920240"/>
            <a:ext cx="2286000" cy="2743200"/>
          </a:xfrm>
          <a:solidFill>
            <a:schemeClr val="accent1"/>
          </a:solidFill>
        </p:spPr>
        <p:txBody>
          <a:bodyPr rtlCol="0"/>
          <a:lstStyle/>
          <a:p>
            <a:pPr rtl="0"/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11" name="Espaço Reservado para Texto 2">
            <a:extLst>
              <a:ext uri="{FF2B5EF4-FFF2-40B4-BE49-F238E27FC236}">
                <a16:creationId xmlns="" xmlns:a16="http://schemas.microsoft.com/office/drawing/2014/main" id="{F381C480-45F8-4827-9037-7539C3EB8AE7}"/>
              </a:ext>
            </a:extLst>
          </p:cNvPr>
          <p:cNvSpPr>
            <a:spLocks noGrp="1"/>
          </p:cNvSpPr>
          <p:nvPr>
            <p:ph type="body" idx="16" hasCustomPrompt="1"/>
          </p:nvPr>
        </p:nvSpPr>
        <p:spPr>
          <a:xfrm>
            <a:off x="6766561" y="4776722"/>
            <a:ext cx="2286000" cy="365760"/>
          </a:xfrm>
        </p:spPr>
        <p:txBody>
          <a:bodyPr rtlCol="0">
            <a:noAutofit/>
          </a:bodyPr>
          <a:lstStyle>
            <a:lvl1pPr marL="0" indent="0">
              <a:buNone/>
              <a:defRPr sz="18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pt-BR"/>
              <a:t>Nome</a:t>
            </a:r>
          </a:p>
        </p:txBody>
      </p:sp>
      <p:sp>
        <p:nvSpPr>
          <p:cNvPr id="16" name="Espaço Reservado para Texto 2">
            <a:extLst>
              <a:ext uri="{FF2B5EF4-FFF2-40B4-BE49-F238E27FC236}">
                <a16:creationId xmlns="" xmlns:a16="http://schemas.microsoft.com/office/drawing/2014/main" id="{75C234DF-E3C1-404B-AB97-2C7A46E4B5B1}"/>
              </a:ext>
            </a:extLst>
          </p:cNvPr>
          <p:cNvSpPr>
            <a:spLocks noGrp="1"/>
          </p:cNvSpPr>
          <p:nvPr>
            <p:ph type="body" idx="17" hasCustomPrompt="1"/>
          </p:nvPr>
        </p:nvSpPr>
        <p:spPr>
          <a:xfrm>
            <a:off x="6766561" y="5231994"/>
            <a:ext cx="2286000" cy="741904"/>
          </a:xfrm>
        </p:spPr>
        <p:txBody>
          <a:bodyPr rtlCol="0">
            <a:noAutofit/>
          </a:bodyPr>
          <a:lstStyle>
            <a:lvl1pPr marL="0" indent="0">
              <a:buNone/>
              <a:defRPr sz="16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pt-BR"/>
              <a:t>Título</a:t>
            </a:r>
          </a:p>
        </p:txBody>
      </p:sp>
      <p:sp>
        <p:nvSpPr>
          <p:cNvPr id="27" name="Espaço Reservado para Imagem 23">
            <a:extLst>
              <a:ext uri="{FF2B5EF4-FFF2-40B4-BE49-F238E27FC236}">
                <a16:creationId xmlns="" xmlns:a16="http://schemas.microsoft.com/office/drawing/2014/main" id="{9F5C4372-9497-41A1-B420-2B0107C0AF76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473185" y="1920240"/>
            <a:ext cx="2286000" cy="2743200"/>
          </a:xfrm>
          <a:solidFill>
            <a:schemeClr val="accent1"/>
          </a:solidFill>
        </p:spPr>
        <p:txBody>
          <a:bodyPr rtlCol="0"/>
          <a:lstStyle/>
          <a:p>
            <a:pPr rtl="0"/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17" name="Espaço Reservado para Texto 2">
            <a:extLst>
              <a:ext uri="{FF2B5EF4-FFF2-40B4-BE49-F238E27FC236}">
                <a16:creationId xmlns="" xmlns:a16="http://schemas.microsoft.com/office/drawing/2014/main" id="{58F45840-878E-43B2-A803-74771B0806E8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9473185" y="4776722"/>
            <a:ext cx="2286000" cy="365760"/>
          </a:xfrm>
        </p:spPr>
        <p:txBody>
          <a:bodyPr rtlCol="0">
            <a:noAutofit/>
          </a:bodyPr>
          <a:lstStyle>
            <a:lvl1pPr marL="0" indent="0">
              <a:buNone/>
              <a:defRPr sz="18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pt-BR"/>
              <a:t>Nome</a:t>
            </a:r>
          </a:p>
        </p:txBody>
      </p:sp>
      <p:sp>
        <p:nvSpPr>
          <p:cNvPr id="18" name="Espaço Reservado para Texto 2">
            <a:extLst>
              <a:ext uri="{FF2B5EF4-FFF2-40B4-BE49-F238E27FC236}">
                <a16:creationId xmlns="" xmlns:a16="http://schemas.microsoft.com/office/drawing/2014/main" id="{2CB5A8C9-D514-49FE-8865-6B145CE41444}"/>
              </a:ext>
            </a:extLst>
          </p:cNvPr>
          <p:cNvSpPr>
            <a:spLocks noGrp="1"/>
          </p:cNvSpPr>
          <p:nvPr>
            <p:ph type="body" idx="19" hasCustomPrompt="1"/>
          </p:nvPr>
        </p:nvSpPr>
        <p:spPr>
          <a:xfrm>
            <a:off x="9473185" y="5231994"/>
            <a:ext cx="2286000" cy="741904"/>
          </a:xfrm>
        </p:spPr>
        <p:txBody>
          <a:bodyPr rtlCol="0">
            <a:noAutofit/>
          </a:bodyPr>
          <a:lstStyle>
            <a:lvl1pPr marL="0" indent="0">
              <a:buNone/>
              <a:defRPr sz="16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pt-BR"/>
              <a:t>Título</a:t>
            </a:r>
          </a:p>
        </p:txBody>
      </p:sp>
    </p:spTree>
    <p:extLst>
      <p:ext uri="{BB962C8B-B14F-4D97-AF65-F5344CB8AC3E}">
        <p14:creationId xmlns:p14="http://schemas.microsoft.com/office/powerpoint/2010/main" val="39533661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luna do Conteúd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85C782FF-2A32-49DE-8CD8-110B865651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2799" y="320040"/>
            <a:ext cx="11269775" cy="1363091"/>
          </a:xfrm>
        </p:spPr>
        <p:txBody>
          <a:bodyPr rtlCol="0"/>
          <a:lstStyle>
            <a:lvl1pPr>
              <a:lnSpc>
                <a:spcPct val="100000"/>
              </a:lnSpc>
              <a:defRPr/>
            </a:lvl1pPr>
          </a:lstStyle>
          <a:p>
            <a:pPr rt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="" xmlns:a16="http://schemas.microsoft.com/office/drawing/2014/main" id="{6AB8169D-3731-4C94-88AE-B0A6F9E0B5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2797" y="1790700"/>
            <a:ext cx="3429000" cy="615950"/>
          </a:xfrm>
        </p:spPr>
        <p:txBody>
          <a:bodyPr rtlCol="0" anchor="b">
            <a:normAutofit/>
          </a:bodyPr>
          <a:lstStyle>
            <a:lvl1pPr marL="0" indent="0">
              <a:buNone/>
              <a:defRPr sz="2400" b="1" cap="all" spc="200" baseline="0">
                <a:solidFill>
                  <a:schemeClr val="accent1">
                    <a:alpha val="77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="" xmlns:a16="http://schemas.microsoft.com/office/drawing/2014/main" id="{A10F9D0F-6C05-441B-9D94-466C79598B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2797" y="2505075"/>
            <a:ext cx="3429000" cy="3011476"/>
          </a:xfrm>
        </p:spPr>
        <p:txBody>
          <a:bodyPr rtlCol="0">
            <a:normAutofit/>
          </a:bodyPr>
          <a:lstStyle>
            <a:lvl1pPr marL="283464" indent="-283464">
              <a:lnSpc>
                <a:spcPct val="100000"/>
              </a:lnSpc>
              <a:buFont typeface="Arial" panose="020B0604020202020204" pitchFamily="34" charset="0"/>
              <a:buChar char="•"/>
              <a:defRPr sz="1700"/>
            </a:lvl1pPr>
            <a:lvl2pPr marL="283464" indent="-283464">
              <a:lnSpc>
                <a:spcPct val="100000"/>
              </a:lnSpc>
              <a:buFont typeface="Arial" panose="020B0604020202020204" pitchFamily="34" charset="0"/>
              <a:buChar char="•"/>
              <a:defRPr sz="1700"/>
            </a:lvl2pPr>
            <a:lvl3pPr marL="283464" indent="-283464">
              <a:lnSpc>
                <a:spcPct val="100000"/>
              </a:lnSpc>
              <a:buFont typeface="Arial" panose="020B0604020202020204" pitchFamily="34" charset="0"/>
              <a:buChar char="•"/>
              <a:defRPr sz="1700"/>
            </a:lvl3pPr>
            <a:lvl4pPr marL="283464" indent="-283464">
              <a:lnSpc>
                <a:spcPct val="100000"/>
              </a:lnSpc>
              <a:buFont typeface="Arial" panose="020B0604020202020204" pitchFamily="34" charset="0"/>
              <a:buChar char="•"/>
              <a:defRPr sz="1700"/>
            </a:lvl4pPr>
            <a:lvl5pPr marL="283464" indent="-283464">
              <a:lnSpc>
                <a:spcPct val="100000"/>
              </a:lnSpc>
              <a:buFont typeface="Arial" panose="020B0604020202020204" pitchFamily="34" charset="0"/>
              <a:buChar char="•"/>
              <a:defRPr sz="1700"/>
            </a:lvl5pPr>
          </a:lstStyle>
          <a:p>
            <a:pPr lvl="0" rtl="0"/>
            <a:r>
              <a:rPr lang="pt-BR"/>
              <a:t>Clique para editar os estilos de texto Mestres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="" xmlns:a16="http://schemas.microsoft.com/office/drawing/2014/main" id="{ACF90129-65EC-4BFC-B51F-3F21746443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401229" y="1782751"/>
            <a:ext cx="3429000" cy="615950"/>
          </a:xfrm>
        </p:spPr>
        <p:txBody>
          <a:bodyPr rtlCol="0" anchor="b">
            <a:normAutofit/>
          </a:bodyPr>
          <a:lstStyle>
            <a:lvl1pPr marL="0" indent="0">
              <a:buNone/>
              <a:defRPr sz="2400" b="1" cap="all" spc="200" baseline="0">
                <a:solidFill>
                  <a:schemeClr val="accent1">
                    <a:alpha val="77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="" xmlns:a16="http://schemas.microsoft.com/office/drawing/2014/main" id="{6E1AAB39-390C-4C6E-90BC-E2A2548658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401229" y="2497126"/>
            <a:ext cx="3429000" cy="3011476"/>
          </a:xfrm>
        </p:spPr>
        <p:txBody>
          <a:bodyPr rtlCol="0">
            <a:normAutofit/>
          </a:bodyPr>
          <a:lstStyle>
            <a:lvl1pPr marL="283464" indent="-283464">
              <a:lnSpc>
                <a:spcPct val="100000"/>
              </a:lnSpc>
              <a:buFont typeface="Arial" panose="020B0604020202020204" pitchFamily="34" charset="0"/>
              <a:buChar char="•"/>
              <a:defRPr sz="1700"/>
            </a:lvl1pPr>
            <a:lvl2pPr marL="283464" indent="-283464">
              <a:lnSpc>
                <a:spcPct val="100000"/>
              </a:lnSpc>
              <a:buFont typeface="Arial" panose="020B0604020202020204" pitchFamily="34" charset="0"/>
              <a:buChar char="•"/>
              <a:defRPr sz="1700"/>
            </a:lvl2pPr>
            <a:lvl3pPr marL="283464" indent="-283464">
              <a:lnSpc>
                <a:spcPct val="100000"/>
              </a:lnSpc>
              <a:buFont typeface="Arial" panose="020B0604020202020204" pitchFamily="34" charset="0"/>
              <a:buChar char="•"/>
              <a:defRPr sz="1700"/>
            </a:lvl3pPr>
            <a:lvl4pPr marL="283464" indent="-283464">
              <a:lnSpc>
                <a:spcPct val="100000"/>
              </a:lnSpc>
              <a:buFont typeface="Arial" panose="020B0604020202020204" pitchFamily="34" charset="0"/>
              <a:buChar char="•"/>
              <a:defRPr sz="1700"/>
            </a:lvl4pPr>
            <a:lvl5pPr marL="283464" indent="-283464">
              <a:lnSpc>
                <a:spcPct val="100000"/>
              </a:lnSpc>
              <a:buFont typeface="Arial" panose="020B0604020202020204" pitchFamily="34" charset="0"/>
              <a:buChar char="•"/>
              <a:defRPr sz="1700"/>
            </a:lvl5pPr>
          </a:lstStyle>
          <a:p>
            <a:pPr lvl="0" rtl="0"/>
            <a:r>
              <a:rPr lang="pt-BR"/>
              <a:t>Clique para editar os estilos de texto Mestres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</a:p>
        </p:txBody>
      </p:sp>
      <p:sp>
        <p:nvSpPr>
          <p:cNvPr id="11" name="Espaço Reservado para Texto 4">
            <a:extLst>
              <a:ext uri="{FF2B5EF4-FFF2-40B4-BE49-F238E27FC236}">
                <a16:creationId xmlns="" xmlns:a16="http://schemas.microsoft.com/office/drawing/2014/main" id="{A9AC7104-83A4-4778-B422-65C3293809F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59661" y="1792224"/>
            <a:ext cx="3429000" cy="615950"/>
          </a:xfrm>
        </p:spPr>
        <p:txBody>
          <a:bodyPr rtlCol="0" anchor="b">
            <a:normAutofit/>
          </a:bodyPr>
          <a:lstStyle>
            <a:lvl1pPr marL="0" indent="0">
              <a:buNone/>
              <a:defRPr sz="2400" b="1" cap="all" spc="200" baseline="0">
                <a:solidFill>
                  <a:schemeClr val="accent1">
                    <a:alpha val="77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pt-BR"/>
              <a:t>Clique para editar os estilos de texto Mestres</a:t>
            </a:r>
          </a:p>
        </p:txBody>
      </p:sp>
      <p:sp>
        <p:nvSpPr>
          <p:cNvPr id="12" name="Espaço Reservado para Conteúdo 5">
            <a:extLst>
              <a:ext uri="{FF2B5EF4-FFF2-40B4-BE49-F238E27FC236}">
                <a16:creationId xmlns="" xmlns:a16="http://schemas.microsoft.com/office/drawing/2014/main" id="{3D9010FA-B494-44F4-87EE-F9AA52262670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359661" y="2505456"/>
            <a:ext cx="3429000" cy="3011476"/>
          </a:xfrm>
        </p:spPr>
        <p:txBody>
          <a:bodyPr rtlCol="0">
            <a:normAutofit/>
          </a:bodyPr>
          <a:lstStyle>
            <a:lvl1pPr marL="283464" indent="-283464">
              <a:lnSpc>
                <a:spcPct val="100000"/>
              </a:lnSpc>
              <a:buFont typeface="Arial" panose="020B0604020202020204" pitchFamily="34" charset="0"/>
              <a:buChar char="•"/>
              <a:defRPr sz="1700"/>
            </a:lvl1pPr>
            <a:lvl2pPr marL="283464" indent="-283464">
              <a:lnSpc>
                <a:spcPct val="100000"/>
              </a:lnSpc>
              <a:buFont typeface="Arial" panose="020B0604020202020204" pitchFamily="34" charset="0"/>
              <a:buChar char="•"/>
              <a:defRPr sz="1700"/>
            </a:lvl2pPr>
            <a:lvl3pPr marL="283464" indent="-283464">
              <a:lnSpc>
                <a:spcPct val="100000"/>
              </a:lnSpc>
              <a:buFont typeface="Arial" panose="020B0604020202020204" pitchFamily="34" charset="0"/>
              <a:buChar char="•"/>
              <a:defRPr sz="1700"/>
            </a:lvl3pPr>
            <a:lvl4pPr marL="283464" indent="-283464">
              <a:lnSpc>
                <a:spcPct val="100000"/>
              </a:lnSpc>
              <a:buFont typeface="Arial" panose="020B0604020202020204" pitchFamily="34" charset="0"/>
              <a:buChar char="•"/>
              <a:defRPr sz="1700"/>
            </a:lvl4pPr>
            <a:lvl5pPr marL="283464" indent="-283464">
              <a:lnSpc>
                <a:spcPct val="100000"/>
              </a:lnSpc>
              <a:buFont typeface="Arial" panose="020B0604020202020204" pitchFamily="34" charset="0"/>
              <a:buChar char="•"/>
              <a:defRPr sz="1700"/>
            </a:lvl5pPr>
          </a:lstStyle>
          <a:p>
            <a:pPr lvl="0" rtl="0"/>
            <a:r>
              <a:rPr lang="pt-BR"/>
              <a:t>Clique para editar os estilos de texto Mestres</a:t>
            </a:r>
          </a:p>
          <a:p>
            <a:pPr lvl="1" rtl="0"/>
            <a:r>
              <a:rPr lang="pt-BR"/>
              <a:t>Segundo nível</a:t>
            </a:r>
          </a:p>
          <a:p>
            <a:pPr lvl="2" rtl="0"/>
            <a:r>
              <a:rPr lang="pt-BR"/>
              <a:t>Terceiro nível</a:t>
            </a:r>
          </a:p>
          <a:p>
            <a:pPr lvl="3" rtl="0"/>
            <a:r>
              <a:rPr lang="pt-BR"/>
              <a:t>Quarto nível</a:t>
            </a:r>
          </a:p>
          <a:p>
            <a:pPr lvl="4" rtl="0"/>
            <a:r>
              <a:rPr lang="pt-BR"/>
              <a:t>Quinto nível</a:t>
            </a:r>
            <a:endParaRPr lang="pt-BR" dirty="0"/>
          </a:p>
        </p:txBody>
      </p:sp>
      <p:sp>
        <p:nvSpPr>
          <p:cNvPr id="14" name="Espaço Reservado para Data 3">
            <a:extLst>
              <a:ext uri="{FF2B5EF4-FFF2-40B4-BE49-F238E27FC236}">
                <a16:creationId xmlns="" xmlns:a16="http://schemas.microsoft.com/office/drawing/2014/main" id="{13E94383-11E6-486C-8325-BE8B447AA7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42914" y="5957999"/>
            <a:ext cx="3457574" cy="900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Domingo, 7 de fevereiro de 20XX</a:t>
            </a:r>
            <a:endParaRPr lang="pt-BR" dirty="0"/>
          </a:p>
        </p:txBody>
      </p:sp>
      <p:sp>
        <p:nvSpPr>
          <p:cNvPr id="15" name="Espaço Reservado para Rodapé 4">
            <a:extLst>
              <a:ext uri="{FF2B5EF4-FFF2-40B4-BE49-F238E27FC236}">
                <a16:creationId xmlns="" xmlns:a16="http://schemas.microsoft.com/office/drawing/2014/main" id="{6F62069A-7C14-42BA-A1F2-AE00A6BCD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67213" y="5957999"/>
            <a:ext cx="5400675" cy="900000"/>
          </a:xfrm>
          <a:prstGeom prst="rect">
            <a:avLst/>
          </a:prstGeo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Amostra de Texto de Rodapé</a:t>
            </a:r>
          </a:p>
        </p:txBody>
      </p:sp>
      <p:cxnSp>
        <p:nvCxnSpPr>
          <p:cNvPr id="17" name="Conector Reto 16">
            <a:extLst>
              <a:ext uri="{FF2B5EF4-FFF2-40B4-BE49-F238E27FC236}">
                <a16:creationId xmlns="" xmlns:a16="http://schemas.microsoft.com/office/drawing/2014/main" id="{930E56EE-505D-4420-971C-982EA4EF056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0" y="5957999"/>
            <a:ext cx="12193200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Espaço Reservado para o Número do Slide 5">
            <a:extLst>
              <a:ext uri="{FF2B5EF4-FFF2-40B4-BE49-F238E27FC236}">
                <a16:creationId xmlns="" xmlns:a16="http://schemas.microsoft.com/office/drawing/2014/main" id="{B0EB13C5-C98D-4847-ABF3-6D98B8E51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36199" y="5957999"/>
            <a:ext cx="1476375" cy="900000"/>
          </a:xfrm>
          <a:prstGeom prst="rect">
            <a:avLst/>
          </a:prstGeom>
        </p:spPr>
        <p:txBody>
          <a:bodyPr tIns="72000" bIns="72000" rtlCol="0"/>
          <a:lstStyle>
            <a:lvl1pPr algn="r">
              <a:defRPr sz="3600" b="0">
                <a:ln w="6350">
                  <a:noFill/>
                </a:ln>
                <a:solidFill>
                  <a:schemeClr val="tx2"/>
                </a:solidFill>
              </a:defRPr>
            </a:lvl1pPr>
          </a:lstStyle>
          <a:p>
            <a:pPr rtl="0"/>
            <a:fld id="{63F9D384-533B-4C4E-B660-F861AA07D173}" type="slidenum">
              <a:rPr lang="pt-BR" smtClean="0"/>
              <a:pPr rtl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48401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Fechame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tângulo 7">
            <a:extLst>
              <a:ext uri="{FF2B5EF4-FFF2-40B4-BE49-F238E27FC236}">
                <a16:creationId xmlns="" xmlns:a16="http://schemas.microsoft.com/office/drawing/2014/main" id="{6F0094CF-2871-4DDF-AC40-0C19BEA2516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dirty="0"/>
          </a:p>
        </p:txBody>
      </p:sp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E30A5715-1FF7-4E6E-AB26-D1D2AF4118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-1"/>
            <a:ext cx="4363831" cy="2042149"/>
          </a:xfrm>
          <a:solidFill>
            <a:schemeClr val="tx2"/>
          </a:solidFill>
        </p:spPr>
        <p:txBody>
          <a:bodyPr rtlCol="0" anchor="ctr"/>
          <a:lstStyle>
            <a:lvl1pPr marL="457200">
              <a:defRPr>
                <a:solidFill>
                  <a:schemeClr val="bg2"/>
                </a:solidFill>
              </a:defRPr>
            </a:lvl1pPr>
          </a:lstStyle>
          <a:p>
            <a:pPr rtl="0"/>
            <a:r>
              <a:rPr lang="pt-BR"/>
              <a:t>Clique para editar o título Mestre</a:t>
            </a:r>
          </a:p>
        </p:txBody>
      </p:sp>
      <p:sp>
        <p:nvSpPr>
          <p:cNvPr id="15" name="Espaço Reservado para Conteúdo 7">
            <a:extLst>
              <a:ext uri="{FF2B5EF4-FFF2-40B4-BE49-F238E27FC236}">
                <a16:creationId xmlns="" xmlns:a16="http://schemas.microsoft.com/office/drawing/2014/main" id="{ED24DC0D-1282-4C4E-A478-FE21FA1D21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2915" y="2246049"/>
            <a:ext cx="3457572" cy="3266357"/>
          </a:xfrm>
        </p:spPr>
        <p:txBody>
          <a:bodyPr rtlCol="0"/>
          <a:lstStyle/>
          <a:p>
            <a:pPr lvl="0" rtl="0"/>
            <a:r>
              <a:rPr lang="pt-BR">
                <a:solidFill>
                  <a:schemeClr val="tx2"/>
                </a:solidFill>
                <a:latin typeface="+mn-lt"/>
              </a:rPr>
              <a:t>Clique para editar os estilos de texto Mestres</a:t>
            </a:r>
          </a:p>
        </p:txBody>
      </p:sp>
      <p:cxnSp>
        <p:nvCxnSpPr>
          <p:cNvPr id="17" name="Conector Reto 16">
            <a:extLst>
              <a:ext uri="{FF2B5EF4-FFF2-40B4-BE49-F238E27FC236}">
                <a16:creationId xmlns="" xmlns:a16="http://schemas.microsoft.com/office/drawing/2014/main" id="{4889AF83-EAB4-45B3-88E0-7E887F1A53E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4366021" y="-1"/>
            <a:ext cx="0" cy="595800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to 18">
            <a:extLst>
              <a:ext uri="{FF2B5EF4-FFF2-40B4-BE49-F238E27FC236}">
                <a16:creationId xmlns="" xmlns:a16="http://schemas.microsoft.com/office/drawing/2014/main" id="{77CB34A0-36A4-44C8-86AA-7340C390665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0" y="5958000"/>
            <a:ext cx="12193200" cy="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spaço Reservado para Data 3">
            <a:extLst>
              <a:ext uri="{FF2B5EF4-FFF2-40B4-BE49-F238E27FC236}">
                <a16:creationId xmlns="" xmlns:a16="http://schemas.microsoft.com/office/drawing/2014/main" id="{7D662CC8-6EC6-4BA7-A49C-0790C1FC14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42914" y="5958000"/>
            <a:ext cx="3457576" cy="900000"/>
          </a:xfr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Domingo, 7 de fevereiro de 20XX</a:t>
            </a:r>
            <a:endParaRPr lang="pt-BR" dirty="0"/>
          </a:p>
        </p:txBody>
      </p:sp>
      <p:sp>
        <p:nvSpPr>
          <p:cNvPr id="5" name="Espaço Reservado para Imagem 4">
            <a:extLst>
              <a:ext uri="{FF2B5EF4-FFF2-40B4-BE49-F238E27FC236}">
                <a16:creationId xmlns="" xmlns:a16="http://schemas.microsoft.com/office/drawing/2014/main" id="{C340B371-E7CE-4F58-B890-3DB2437A8AE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365036" y="-3175"/>
            <a:ext cx="7827264" cy="5961888"/>
          </a:xfrm>
          <a:solidFill>
            <a:schemeClr val="accent1"/>
          </a:solidFill>
        </p:spPr>
        <p:txBody>
          <a:bodyPr rtlCol="0"/>
          <a:lstStyle/>
          <a:p>
            <a:pPr rtl="0"/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21" name="Espaço Reservado para Rodapé 4">
            <a:extLst>
              <a:ext uri="{FF2B5EF4-FFF2-40B4-BE49-F238E27FC236}">
                <a16:creationId xmlns="" xmlns:a16="http://schemas.microsoft.com/office/drawing/2014/main" id="{78DFA1B0-2A4F-4E75-8793-C9EF0A48D7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67212" y="5958000"/>
            <a:ext cx="5400675" cy="900000"/>
          </a:xfr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pt-BR"/>
              <a:t>Amostra de Texto de Rodapé</a:t>
            </a:r>
          </a:p>
        </p:txBody>
      </p:sp>
      <p:cxnSp>
        <p:nvCxnSpPr>
          <p:cNvPr id="3" name="Conector Reto 2">
            <a:extLst>
              <a:ext uri="{FF2B5EF4-FFF2-40B4-BE49-F238E27FC236}">
                <a16:creationId xmlns="" xmlns:a16="http://schemas.microsoft.com/office/drawing/2014/main" id="{920703DF-A59D-404B-9F97-4E0335909B7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-600" y="5961888"/>
            <a:ext cx="12193200" cy="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Espaço Reservado para o Número do Slide 5">
            <a:extLst>
              <a:ext uri="{FF2B5EF4-FFF2-40B4-BE49-F238E27FC236}">
                <a16:creationId xmlns="" xmlns:a16="http://schemas.microsoft.com/office/drawing/2014/main" id="{A66B571D-4F8A-4FD9-B1CD-0EE8887D6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36199" y="5957999"/>
            <a:ext cx="1476375" cy="900000"/>
          </a:xfrm>
          <a:prstGeom prst="rect">
            <a:avLst/>
          </a:prstGeom>
        </p:spPr>
        <p:txBody>
          <a:bodyPr tIns="72000" bIns="72000" rtlCol="0"/>
          <a:lstStyle>
            <a:lvl1pPr algn="r">
              <a:defRPr sz="3600" b="0">
                <a:ln w="6350">
                  <a:noFill/>
                </a:ln>
                <a:solidFill>
                  <a:schemeClr val="tx2"/>
                </a:solidFill>
              </a:defRPr>
            </a:lvl1pPr>
          </a:lstStyle>
          <a:p>
            <a:pPr rtl="0"/>
            <a:fld id="{63F9D384-533B-4C4E-B660-F861AA07D173}" type="slidenum">
              <a:rPr lang="pt-BR" smtClean="0"/>
              <a:pPr rtl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699417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="" xmlns:a16="http://schemas.microsoft.com/office/drawing/2014/main" id="{D6B56296-1077-490F-AD3B-51C42732EB7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dirty="0"/>
          </a:p>
        </p:txBody>
      </p:sp>
      <p:sp>
        <p:nvSpPr>
          <p:cNvPr id="3" name="Espaço Reservado para Imagem 2">
            <a:extLst>
              <a:ext uri="{FF2B5EF4-FFF2-40B4-BE49-F238E27FC236}">
                <a16:creationId xmlns="" xmlns:a16="http://schemas.microsoft.com/office/drawing/2014/main" id="{548FAA7E-0E06-4760-8C38-061DBED558F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" y="0"/>
            <a:ext cx="3904489" cy="5961888"/>
          </a:xfrm>
          <a:solidFill>
            <a:schemeClr val="accent1"/>
          </a:solidFill>
        </p:spPr>
        <p:txBody>
          <a:bodyPr rtlCol="0"/>
          <a:lstStyle/>
          <a:p>
            <a:pPr rtl="0"/>
            <a:r>
              <a:rPr lang="pt-BR"/>
              <a:t>Clique no ícone para adicionar uma imagem</a:t>
            </a:r>
            <a:endParaRPr lang="pt-BR" dirty="0"/>
          </a:p>
        </p:txBody>
      </p:sp>
      <p:sp>
        <p:nvSpPr>
          <p:cNvPr id="8" name="Título 1">
            <a:extLst>
              <a:ext uri="{FF2B5EF4-FFF2-40B4-BE49-F238E27FC236}">
                <a16:creationId xmlns="" xmlns:a16="http://schemas.microsoft.com/office/drawing/2014/main" id="{CBE08D24-2048-4277-B952-4B912357AF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67214" y="441325"/>
            <a:ext cx="7381876" cy="3644968"/>
          </a:xfrm>
        </p:spPr>
        <p:txBody>
          <a:bodyPr rtlCol="0" anchor="b" anchorCtr="0">
            <a:normAutofit/>
          </a:bodyPr>
          <a:lstStyle/>
          <a:p>
            <a:pPr rtl="0">
              <a:lnSpc>
                <a:spcPct val="100000"/>
              </a:lnSpc>
            </a:pPr>
            <a:r>
              <a:rPr lang="pt-BR">
                <a:solidFill>
                  <a:schemeClr val="bg2"/>
                </a:solidFill>
              </a:rPr>
              <a:t>Clique para editar o título Mestre</a:t>
            </a:r>
            <a:endParaRPr lang="pt-BR" dirty="0">
              <a:solidFill>
                <a:schemeClr val="bg2"/>
              </a:solidFill>
            </a:endParaRPr>
          </a:p>
        </p:txBody>
      </p:sp>
      <p:sp>
        <p:nvSpPr>
          <p:cNvPr id="10" name="Espaço Reservado para Data 3">
            <a:extLst>
              <a:ext uri="{FF2B5EF4-FFF2-40B4-BE49-F238E27FC236}">
                <a16:creationId xmlns="" xmlns:a16="http://schemas.microsoft.com/office/drawing/2014/main" id="{909A0147-2421-4881-958A-681569CD75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-936000" y="1378800"/>
            <a:ext cx="2772000" cy="900000"/>
          </a:xfrm>
          <a:prstGeom prst="rect">
            <a:avLst/>
          </a:prstGeom>
        </p:spPr>
        <p:txBody>
          <a:bodyPr lIns="0" tIns="72000" rIns="0" bIns="72000" rtlCol="0" anchor="ctr" anchorCtr="0"/>
          <a:lstStyle>
            <a:lvl1pPr algn="l">
              <a:defRPr sz="1000" cap="all" spc="200" baseline="0">
                <a:solidFill>
                  <a:schemeClr val="tx2"/>
                </a:solidFill>
                <a:latin typeface="+mn-lt"/>
                <a:ea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pPr rtl="0"/>
            <a:r>
              <a:rPr lang="pt-BR"/>
              <a:t>Domingo, 7 de fevereiro de 20XX</a:t>
            </a:r>
            <a:endParaRPr lang="pt-BR" dirty="0">
              <a:latin typeface="+mn-lt"/>
            </a:endParaRPr>
          </a:p>
        </p:txBody>
      </p:sp>
      <p:sp>
        <p:nvSpPr>
          <p:cNvPr id="11" name="Espaço Reservado para Rodapé 4">
            <a:extLst>
              <a:ext uri="{FF2B5EF4-FFF2-40B4-BE49-F238E27FC236}">
                <a16:creationId xmlns="" xmlns:a16="http://schemas.microsoft.com/office/drawing/2014/main" id="{514BF4BE-E699-4D5B-AD90-3918DA32EE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810000" y="4240800"/>
            <a:ext cx="2520000" cy="900000"/>
          </a:xfrm>
          <a:prstGeom prst="rect">
            <a:avLst/>
          </a:prstGeom>
        </p:spPr>
        <p:txBody>
          <a:bodyPr lIns="0" tIns="72000" rIns="0" bIns="72000" rtlCol="0" anchor="ctr" anchorCtr="0"/>
          <a:lstStyle>
            <a:lvl1pPr algn="l">
              <a:defRPr sz="1000" cap="all" spc="200" baseline="0">
                <a:solidFill>
                  <a:schemeClr val="tx2"/>
                </a:solidFill>
                <a:latin typeface="+mn-lt"/>
                <a:ea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pPr rtl="0"/>
            <a:r>
              <a:rPr lang="pt-BR"/>
              <a:t>Amostra de Texto de Rodapé</a:t>
            </a:r>
            <a:endParaRPr lang="pt-BR" dirty="0">
              <a:latin typeface="+mn-lt"/>
            </a:endParaRPr>
          </a:p>
        </p:txBody>
      </p:sp>
      <p:sp>
        <p:nvSpPr>
          <p:cNvPr id="12" name="Espaço Reservado para o Número do Slide 5">
            <a:extLst>
              <a:ext uri="{FF2B5EF4-FFF2-40B4-BE49-F238E27FC236}">
                <a16:creationId xmlns="" xmlns:a16="http://schemas.microsoft.com/office/drawing/2014/main" id="{2849F009-8335-40E3-B8F6-E0C944D9FD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5958000"/>
            <a:ext cx="900000" cy="900000"/>
          </a:xfrm>
          <a:prstGeom prst="rect">
            <a:avLst/>
          </a:prstGeom>
        </p:spPr>
        <p:txBody>
          <a:bodyPr lIns="0" tIns="0" rIns="0" bIns="0" rtlCol="0" anchor="ctr" anchorCtr="0"/>
          <a:lstStyle>
            <a:lvl1pPr algn="ctr">
              <a:defRPr sz="3600" b="0">
                <a:ln w="6350">
                  <a:solidFill>
                    <a:schemeClr val="tx2">
                      <a:alpha val="80000"/>
                    </a:schemeClr>
                  </a:solidFill>
                </a:ln>
                <a:noFill/>
                <a:latin typeface="+mn-lt"/>
                <a:ea typeface="Microsoft Sans Serif" panose="020B0604020202020204" pitchFamily="34" charset="0"/>
                <a:cs typeface="Microsoft Sans Serif" panose="020B0604020202020204" pitchFamily="34" charset="0"/>
              </a:defRPr>
            </a:lvl1pPr>
          </a:lstStyle>
          <a:p>
            <a:pPr rtl="0"/>
            <a:fld id="{63F9D384-533B-4C4E-B660-F861AA07D173}" type="slidenum">
              <a:rPr lang="pt-BR" smtClean="0"/>
              <a:pPr rtl="0"/>
              <a:t>‹nº›</a:t>
            </a:fld>
            <a:endParaRPr lang="pt-BR" dirty="0">
              <a:latin typeface="+mn-lt"/>
            </a:endParaRPr>
          </a:p>
        </p:txBody>
      </p:sp>
      <p:cxnSp>
        <p:nvCxnSpPr>
          <p:cNvPr id="9" name="Conector Reto 8">
            <a:extLst>
              <a:ext uri="{FF2B5EF4-FFF2-40B4-BE49-F238E27FC236}">
                <a16:creationId xmlns="" xmlns:a16="http://schemas.microsoft.com/office/drawing/2014/main" id="{01AA0935-460F-4638-9E37-D59F2DEC0AC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900000" y="0"/>
            <a:ext cx="0" cy="6858000"/>
          </a:xfrm>
          <a:prstGeom prst="line">
            <a:avLst/>
          </a:prstGeom>
          <a:ln w="95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ubtítulo 2">
            <a:extLst>
              <a:ext uri="{FF2B5EF4-FFF2-40B4-BE49-F238E27FC236}">
                <a16:creationId xmlns="" xmlns:a16="http://schemas.microsoft.com/office/drawing/2014/main" id="{9B3931E3-625E-49D6-BB15-6E087FE9C4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67214" y="4101155"/>
            <a:ext cx="7381876" cy="1415405"/>
          </a:xfrm>
        </p:spPr>
        <p:txBody>
          <a:bodyPr wrap="square" rtlCol="0" anchor="t" anchorCtr="0">
            <a:normAutofit/>
          </a:bodyPr>
          <a:lstStyle/>
          <a:p>
            <a:pPr rtl="0"/>
            <a:r>
              <a:rPr lang="pt-BR">
                <a:solidFill>
                  <a:schemeClr val="bg2">
                    <a:alpha val="55000"/>
                  </a:schemeClr>
                </a:solidFill>
              </a:rPr>
              <a:t>Clique para editar o estilo do subtítulo Mestre</a:t>
            </a:r>
            <a:endParaRPr lang="pt-BR" dirty="0">
              <a:solidFill>
                <a:schemeClr val="bg2">
                  <a:alpha val="55000"/>
                </a:schemeClr>
              </a:solidFill>
            </a:endParaRPr>
          </a:p>
        </p:txBody>
      </p:sp>
      <p:cxnSp>
        <p:nvCxnSpPr>
          <p:cNvPr id="15" name="Conector Reto 14">
            <a:extLst>
              <a:ext uri="{FF2B5EF4-FFF2-40B4-BE49-F238E27FC236}">
                <a16:creationId xmlns="" xmlns:a16="http://schemas.microsoft.com/office/drawing/2014/main" id="{2D721B96-BE90-48B8-837A-BA518651B02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1" y="5958000"/>
            <a:ext cx="12193200" cy="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to 15">
            <a:extLst>
              <a:ext uri="{FF2B5EF4-FFF2-40B4-BE49-F238E27FC236}">
                <a16:creationId xmlns="" xmlns:a16="http://schemas.microsoft.com/office/drawing/2014/main" id="{5553D12F-8664-4647-AA6A-5D31AC1D66C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3900487" y="0"/>
            <a:ext cx="0" cy="5958000"/>
          </a:xfrm>
          <a:prstGeom prst="line">
            <a:avLst/>
          </a:prstGeom>
          <a:ln w="952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97000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2A546734-5A28-807F-5A0B-34D9BFC7A9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="" xmlns:a16="http://schemas.microsoft.com/office/drawing/2014/main" id="{30C1B1B4-9A95-53AC-BF4F-7C582C26D7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="" xmlns:a16="http://schemas.microsoft.com/office/drawing/2014/main" id="{76F13B4D-D09F-8908-F400-C0F88FC2FC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pt-BR"/>
              <a:t>Domingo, 7 de fevereiro de 20XX</a:t>
            </a:r>
            <a:endParaRPr lang="pt-BR" dirty="0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="" xmlns:a16="http://schemas.microsoft.com/office/drawing/2014/main" id="{39327E0E-ACCB-8220-1D00-68243851AC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/>
              <a:t>Amostra de Texto de Rodapé</a:t>
            </a:r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="" xmlns:a16="http://schemas.microsoft.com/office/drawing/2014/main" id="{E46AE589-0170-B80C-01CC-EF47C8B829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3F9D384-533B-4C4E-B660-F861AA07D173}" type="slidenum">
              <a:rPr lang="pt-BR" smtClean="0"/>
              <a:pPr rtl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9068121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="" xmlns:a16="http://schemas.microsoft.com/office/drawing/2014/main" id="{012AA260-5034-A20E-8815-1970830F5D27}"/>
              </a:ext>
            </a:extLst>
          </p:cNvPr>
          <p:cNvSpPr/>
          <p:nvPr userDrawn="1"/>
        </p:nvSpPr>
        <p:spPr>
          <a:xfrm>
            <a:off x="0" y="0"/>
            <a:ext cx="12192000" cy="7524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0640E267-2382-3E89-A9D4-F303A270A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450" y="136525"/>
            <a:ext cx="11677650" cy="492125"/>
          </a:xfrm>
        </p:spPr>
        <p:txBody>
          <a:bodyPr>
            <a:normAutofit/>
          </a:bodyPr>
          <a:lstStyle>
            <a:lvl1pPr>
              <a:defRPr sz="2000">
                <a:ln>
                  <a:solidFill>
                    <a:sysClr val="windowText" lastClr="0000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CD6BA047-4282-BCC2-4B74-68AB903448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1450" y="828675"/>
            <a:ext cx="11677650" cy="5348288"/>
          </a:xfrm>
        </p:spPr>
        <p:txBody>
          <a:bodyPr>
            <a:normAutofit/>
          </a:bodyPr>
          <a:lstStyle>
            <a:lvl1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="" xmlns:a16="http://schemas.microsoft.com/office/drawing/2014/main" id="{62E0E610-F132-3A6A-D993-EFCB8ED6F0C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71450" y="6356348"/>
            <a:ext cx="2743200" cy="365125"/>
          </a:xfrm>
        </p:spPr>
        <p:txBody>
          <a:bodyPr/>
          <a:lstStyle/>
          <a:p>
            <a:pPr rtl="0"/>
            <a:r>
              <a:rPr lang="pt-BR"/>
              <a:t>Domingo, 7 de fevereiro de 20XX</a:t>
            </a:r>
            <a:endParaRPr lang="pt-BR" dirty="0">
              <a:latin typeface="+mn-lt"/>
            </a:endParaRPr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="" xmlns:a16="http://schemas.microsoft.com/office/drawing/2014/main" id="{B0D77CF8-F137-1C45-D0DF-0C491A9E4B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5900" y="6356349"/>
            <a:ext cx="2743200" cy="365125"/>
          </a:xfrm>
        </p:spPr>
        <p:txBody>
          <a:bodyPr/>
          <a:lstStyle/>
          <a:p>
            <a:pPr rtl="0"/>
            <a:fld id="{63F9D384-533B-4C4E-B660-F861AA07D173}" type="slidenum">
              <a:rPr lang="pt-BR" smtClean="0"/>
              <a:pPr rtl="0"/>
              <a:t>‹nº›</a:t>
            </a:fld>
            <a:endParaRPr lang="pt-BR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2793092"/>
      </p:ext>
    </p:extLst>
  </p:cSld>
  <p:clrMapOvr>
    <a:masterClrMapping/>
  </p:clrMapOvr>
  <p:hf hdr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E07648F2-074E-2600-E908-13F377CE36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="" xmlns:a16="http://schemas.microsoft.com/office/drawing/2014/main" id="{7C7D5074-0BCB-6F42-B985-05C8555760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="" xmlns:a16="http://schemas.microsoft.com/office/drawing/2014/main" id="{90068047-31E9-25BD-088F-930BB1321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pt-BR"/>
              <a:t>Domingo, 7 de fevereiro de 20XX</a:t>
            </a:r>
            <a:endParaRPr lang="pt-BR" dirty="0">
              <a:latin typeface="+mn-lt"/>
            </a:endParaRP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="" xmlns:a16="http://schemas.microsoft.com/office/drawing/2014/main" id="{7C6676B2-4679-9DDF-E974-92A688202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/>
              <a:t>Amostra de Texto de Rodapé</a:t>
            </a:r>
            <a:endParaRPr lang="pt-BR" dirty="0">
              <a:latin typeface="+mn-lt"/>
            </a:endParaRPr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="" xmlns:a16="http://schemas.microsoft.com/office/drawing/2014/main" id="{B038A8C6-6817-721E-0F08-14CB100CF3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3F9D384-533B-4C4E-B660-F861AA07D173}" type="slidenum">
              <a:rPr lang="pt-BR" smtClean="0"/>
              <a:pPr rtl="0"/>
              <a:t>‹nº›</a:t>
            </a:fld>
            <a:endParaRPr lang="pt-BR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08043410"/>
      </p:ext>
    </p:extLst>
  </p:cSld>
  <p:clrMapOvr>
    <a:masterClrMapping/>
  </p:clrMapOvr>
  <p:hf hdr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77187BAA-05EF-96D2-55C2-5EF27B379D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E294E7AA-B6D9-8D7E-2A04-D07AD8BD62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="" xmlns:a16="http://schemas.microsoft.com/office/drawing/2014/main" id="{B53073EB-C52A-39D1-2DA9-FF149F373B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="" xmlns:a16="http://schemas.microsoft.com/office/drawing/2014/main" id="{39429D31-F454-2128-4C11-A0A1F6F214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pt-BR"/>
              <a:t>Domingo, 7 de fevereiro de 20XX</a:t>
            </a:r>
            <a:endParaRPr lang="pt-BR" dirty="0">
              <a:latin typeface="+mn-lt"/>
            </a:endParaRP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="" xmlns:a16="http://schemas.microsoft.com/office/drawing/2014/main" id="{E94B986E-3D93-DF0C-02D4-4A71BC630C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/>
              <a:t>Amostra de Texto de Rodapé</a:t>
            </a:r>
            <a:endParaRPr lang="pt-BR" dirty="0">
              <a:latin typeface="+mn-lt"/>
            </a:endParaRPr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="" xmlns:a16="http://schemas.microsoft.com/office/drawing/2014/main" id="{F9B632F0-DB44-56EA-BE4A-4322436C92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3F9D384-533B-4C4E-B660-F861AA07D173}" type="slidenum">
              <a:rPr lang="pt-BR" smtClean="0"/>
              <a:pPr rtl="0"/>
              <a:t>‹nº›</a:t>
            </a:fld>
            <a:endParaRPr lang="pt-BR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29838990"/>
      </p:ext>
    </p:extLst>
  </p:cSld>
  <p:clrMapOvr>
    <a:masterClrMapping/>
  </p:clrMapOvr>
  <p:hf hdr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>
            <a:extLst>
              <a:ext uri="{FF2B5EF4-FFF2-40B4-BE49-F238E27FC236}">
                <a16:creationId xmlns="" xmlns:a16="http://schemas.microsoft.com/office/drawing/2014/main" id="{5BE36A68-F2AB-86A1-2B00-3F7EE93E6AA8}"/>
              </a:ext>
            </a:extLst>
          </p:cNvPr>
          <p:cNvSpPr/>
          <p:nvPr userDrawn="1"/>
        </p:nvSpPr>
        <p:spPr>
          <a:xfrm>
            <a:off x="0" y="0"/>
            <a:ext cx="12192000" cy="7524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Título 1">
            <a:extLst>
              <a:ext uri="{FF2B5EF4-FFF2-40B4-BE49-F238E27FC236}">
                <a16:creationId xmlns="" xmlns:a16="http://schemas.microsoft.com/office/drawing/2014/main" id="{EF7E2EC9-8363-DFD3-58C1-9392CD1726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450" y="136525"/>
            <a:ext cx="11677650" cy="492125"/>
          </a:xfrm>
        </p:spPr>
        <p:txBody>
          <a:bodyPr>
            <a:normAutofit/>
          </a:bodyPr>
          <a:lstStyle>
            <a:lvl1pPr>
              <a:defRPr sz="2000">
                <a:ln>
                  <a:solidFill>
                    <a:sysClr val="windowText" lastClr="0000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12" name="Espaço Reservado para Conteúdo 2">
            <a:extLst>
              <a:ext uri="{FF2B5EF4-FFF2-40B4-BE49-F238E27FC236}">
                <a16:creationId xmlns="" xmlns:a16="http://schemas.microsoft.com/office/drawing/2014/main" id="{A71A9B0F-F7E8-2BD6-7578-C2D15CE316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1450" y="828675"/>
            <a:ext cx="11677650" cy="5348288"/>
          </a:xfrm>
        </p:spPr>
        <p:txBody>
          <a:bodyPr>
            <a:normAutofit/>
          </a:bodyPr>
          <a:lstStyle>
            <a:lvl1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13" name="Espaço Reservado para Data 3">
            <a:extLst>
              <a:ext uri="{FF2B5EF4-FFF2-40B4-BE49-F238E27FC236}">
                <a16:creationId xmlns="" xmlns:a16="http://schemas.microsoft.com/office/drawing/2014/main" id="{A7732892-4664-C111-07A3-7FAD8E066456}"/>
              </a:ext>
            </a:extLst>
          </p:cNvPr>
          <p:cNvSpPr txBox="1">
            <a:spLocks/>
          </p:cNvSpPr>
          <p:nvPr userDrawn="1"/>
        </p:nvSpPr>
        <p:spPr>
          <a:xfrm>
            <a:off x="171450" y="635634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/>
              <a:t>Domingo, 7 de fevereiro de 20XX</a:t>
            </a:r>
            <a:endParaRPr lang="pt-BR" dirty="0"/>
          </a:p>
        </p:txBody>
      </p:sp>
      <p:sp>
        <p:nvSpPr>
          <p:cNvPr id="14" name="Espaço Reservado para Número de Slide 5">
            <a:extLst>
              <a:ext uri="{FF2B5EF4-FFF2-40B4-BE49-F238E27FC236}">
                <a16:creationId xmlns="" xmlns:a16="http://schemas.microsoft.com/office/drawing/2014/main" id="{B390A0D4-6967-4040-210F-E5E5402209CE}"/>
              </a:ext>
            </a:extLst>
          </p:cNvPr>
          <p:cNvSpPr txBox="1">
            <a:spLocks/>
          </p:cNvSpPr>
          <p:nvPr userDrawn="1"/>
        </p:nvSpPr>
        <p:spPr>
          <a:xfrm>
            <a:off x="9105900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3F9D384-533B-4C4E-B660-F861AA07D173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8379655"/>
      </p:ext>
    </p:extLst>
  </p:cSld>
  <p:clrMapOvr>
    <a:masterClrMapping/>
  </p:clrMapOvr>
  <p:hf hdr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D5EBDCB6-A27A-A9BD-EB0B-4DF341D72A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="" xmlns:a16="http://schemas.microsoft.com/office/drawing/2014/main" id="{96CBBFD4-98CD-B9BB-344F-61C248CC65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pt-BR"/>
              <a:t>Domingo, 7 de fevereiro de 20XX</a:t>
            </a:r>
            <a:endParaRPr lang="pt-BR" dirty="0">
              <a:latin typeface="+mn-lt"/>
            </a:endParaRP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="" xmlns:a16="http://schemas.microsoft.com/office/drawing/2014/main" id="{531D0B94-FF3D-BFE5-C945-893AD654F7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/>
              <a:t>Amostra de Texto de Rodapé</a:t>
            </a:r>
            <a:endParaRPr lang="pt-BR" dirty="0">
              <a:latin typeface="+mn-lt"/>
            </a:endParaRPr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="" xmlns:a16="http://schemas.microsoft.com/office/drawing/2014/main" id="{85FF48AF-8D4D-A5FC-DEC1-563D1D652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3F9D384-533B-4C4E-B660-F861AA07D173}" type="slidenum">
              <a:rPr lang="pt-BR" smtClean="0"/>
              <a:pPr rtl="0"/>
              <a:t>‹nº›</a:t>
            </a:fld>
            <a:endParaRPr lang="pt-BR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31980801"/>
      </p:ext>
    </p:extLst>
  </p:cSld>
  <p:clrMapOvr>
    <a:masterClrMapping/>
  </p:clrMapOvr>
  <p:hf hdr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="" xmlns:a16="http://schemas.microsoft.com/office/drawing/2014/main" id="{3ADED1EE-29C2-F306-F3A4-3255B772C317}"/>
              </a:ext>
            </a:extLst>
          </p:cNvPr>
          <p:cNvSpPr/>
          <p:nvPr userDrawn="1"/>
        </p:nvSpPr>
        <p:spPr>
          <a:xfrm>
            <a:off x="0" y="0"/>
            <a:ext cx="12192000" cy="7524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Título 1">
            <a:extLst>
              <a:ext uri="{FF2B5EF4-FFF2-40B4-BE49-F238E27FC236}">
                <a16:creationId xmlns="" xmlns:a16="http://schemas.microsoft.com/office/drawing/2014/main" id="{A64F0AE6-9F5E-EA09-3D8C-A246071D6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450" y="136525"/>
            <a:ext cx="11677650" cy="492125"/>
          </a:xfrm>
        </p:spPr>
        <p:txBody>
          <a:bodyPr>
            <a:normAutofit/>
          </a:bodyPr>
          <a:lstStyle>
            <a:lvl1pPr>
              <a:defRPr sz="2000">
                <a:ln>
                  <a:solidFill>
                    <a:sysClr val="windowText" lastClr="0000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7" name="Espaço Reservado para Conteúdo 2">
            <a:extLst>
              <a:ext uri="{FF2B5EF4-FFF2-40B4-BE49-F238E27FC236}">
                <a16:creationId xmlns="" xmlns:a16="http://schemas.microsoft.com/office/drawing/2014/main" id="{F019AC5F-5FE0-1CCF-9520-40095C14C5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1450" y="828675"/>
            <a:ext cx="11677650" cy="5348288"/>
          </a:xfrm>
        </p:spPr>
        <p:txBody>
          <a:bodyPr>
            <a:normAutofit/>
          </a:bodyPr>
          <a:lstStyle>
            <a:lvl1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8" name="Espaço Reservado para Data 3">
            <a:extLst>
              <a:ext uri="{FF2B5EF4-FFF2-40B4-BE49-F238E27FC236}">
                <a16:creationId xmlns="" xmlns:a16="http://schemas.microsoft.com/office/drawing/2014/main" id="{B4EF4148-BA23-2A09-80D2-E26B00303D74}"/>
              </a:ext>
            </a:extLst>
          </p:cNvPr>
          <p:cNvSpPr txBox="1">
            <a:spLocks/>
          </p:cNvSpPr>
          <p:nvPr userDrawn="1"/>
        </p:nvSpPr>
        <p:spPr>
          <a:xfrm>
            <a:off x="171450" y="635634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/>
              <a:t>Domingo, 7 de fevereiro de 20XX</a:t>
            </a:r>
            <a:endParaRPr lang="pt-BR" dirty="0"/>
          </a:p>
        </p:txBody>
      </p:sp>
      <p:sp>
        <p:nvSpPr>
          <p:cNvPr id="9" name="Espaço Reservado para Número de Slide 5">
            <a:extLst>
              <a:ext uri="{FF2B5EF4-FFF2-40B4-BE49-F238E27FC236}">
                <a16:creationId xmlns="" xmlns:a16="http://schemas.microsoft.com/office/drawing/2014/main" id="{3FCF1EA5-1A7D-AEF0-7BD8-0E1AB47AC0E8}"/>
              </a:ext>
            </a:extLst>
          </p:cNvPr>
          <p:cNvSpPr txBox="1">
            <a:spLocks/>
          </p:cNvSpPr>
          <p:nvPr userDrawn="1"/>
        </p:nvSpPr>
        <p:spPr>
          <a:xfrm>
            <a:off x="9105900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3F9D384-533B-4C4E-B660-F861AA07D173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50277125"/>
      </p:ext>
    </p:extLst>
  </p:cSld>
  <p:clrMapOvr>
    <a:masterClrMapping/>
  </p:clrMapOvr>
  <p:hf hdr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CC01E2E3-58FF-EE1E-AFFB-0A29CE7D40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ADC9B02F-9F50-CFFB-D37B-B094C6E6A9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="" xmlns:a16="http://schemas.microsoft.com/office/drawing/2014/main" id="{3E656859-3CE0-4464-AE59-7C4757323A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="" xmlns:a16="http://schemas.microsoft.com/office/drawing/2014/main" id="{D6A51A10-C8FA-1B85-5169-47B41C859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pt-BR"/>
              <a:t>Domingo, 7 de fevereiro de 20XX</a:t>
            </a:r>
            <a:endParaRPr lang="pt-BR" dirty="0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="" xmlns:a16="http://schemas.microsoft.com/office/drawing/2014/main" id="{54EEC8F1-6D7A-3EAE-568B-68F980357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/>
              <a:t>Amostra de Texto de Rodapé</a:t>
            </a:r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="" xmlns:a16="http://schemas.microsoft.com/office/drawing/2014/main" id="{C50E0520-B5CB-230D-273E-7612FAF5D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3F9D384-533B-4C4E-B660-F861AA07D173}" type="slidenum">
              <a:rPr lang="pt-BR" smtClean="0"/>
              <a:pPr rtl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2837334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3DE753A9-EB6C-CDF7-E1E9-CF4A9492DC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="" xmlns:a16="http://schemas.microsoft.com/office/drawing/2014/main" id="{53782DFE-3410-DEEB-2CC8-CC215EA678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="" xmlns:a16="http://schemas.microsoft.com/office/drawing/2014/main" id="{B3313905-E29A-02D5-EB53-191682953F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="" xmlns:a16="http://schemas.microsoft.com/office/drawing/2014/main" id="{8D2BD00D-00F4-DC6A-775B-46C69536C9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pt-BR"/>
              <a:t>Domingo, 7 de fevereiro de 20XX</a:t>
            </a:r>
            <a:endParaRPr lang="pt-BR" dirty="0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="" xmlns:a16="http://schemas.microsoft.com/office/drawing/2014/main" id="{EEE864DE-7D8C-692E-712D-CC4C3C044B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/>
              <a:t>Amostra de Texto de Rodapé</a:t>
            </a:r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="" xmlns:a16="http://schemas.microsoft.com/office/drawing/2014/main" id="{1422C6A9-6C48-D799-357A-FA784F942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3F9D384-533B-4C4E-B660-F861AA07D173}" type="slidenum">
              <a:rPr lang="pt-BR" smtClean="0"/>
              <a:pPr rtl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3401168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A9CA9D38-8FDE-BCBC-DD03-F2660EA3FD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="" xmlns:a16="http://schemas.microsoft.com/office/drawing/2014/main" id="{1A202017-CEEA-6A57-9340-BF28298C11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="" xmlns:a16="http://schemas.microsoft.com/office/drawing/2014/main" id="{E8445B51-1E80-8D97-1C7B-9C891A8955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pt-BR"/>
              <a:t>Domingo, 7 de fevereiro de 20XX</a:t>
            </a:r>
            <a:endParaRPr lang="pt-BR" dirty="0">
              <a:latin typeface="+mn-lt"/>
            </a:endParaRP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="" xmlns:a16="http://schemas.microsoft.com/office/drawing/2014/main" id="{46220692-EF0A-3435-F435-282C3771D9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/>
              <a:t>Amostra de Texto de Rodapé</a:t>
            </a:r>
            <a:endParaRPr lang="pt-BR" dirty="0">
              <a:latin typeface="+mn-lt"/>
            </a:endParaRPr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="" xmlns:a16="http://schemas.microsoft.com/office/drawing/2014/main" id="{7571CB2F-512A-D2F7-81CF-885471BF9E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3F9D384-533B-4C4E-B660-F861AA07D173}" type="slidenum">
              <a:rPr lang="pt-BR" smtClean="0"/>
              <a:pPr rtl="0"/>
              <a:t>‹nº›</a:t>
            </a:fld>
            <a:endParaRPr lang="pt-BR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92111574"/>
      </p:ext>
    </p:extLst>
  </p:cSld>
  <p:clrMapOvr>
    <a:masterClrMapping/>
  </p:clrMapOvr>
  <p:hf hdr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="" xmlns:a16="http://schemas.microsoft.com/office/drawing/2014/main" id="{7DE127B6-F942-F813-A376-9CE111EB2B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="" xmlns:a16="http://schemas.microsoft.com/office/drawing/2014/main" id="{ADF31DF5-1B9E-0AF2-56F8-00C67B347A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="" xmlns:a16="http://schemas.microsoft.com/office/drawing/2014/main" id="{2F86AB8C-5838-A5CD-F695-43E57650D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pt-BR"/>
              <a:t>Domingo, 7 de fevereiro de 20XX</a:t>
            </a:r>
            <a:endParaRPr lang="pt-BR" dirty="0">
              <a:latin typeface="+mn-lt"/>
            </a:endParaRP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="" xmlns:a16="http://schemas.microsoft.com/office/drawing/2014/main" id="{3DD3546D-D31A-28ED-F75B-AB0C13AED6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pt-BR"/>
              <a:t>Amostra de Texto de Rodapé</a:t>
            </a:r>
            <a:endParaRPr lang="pt-BR" dirty="0">
              <a:latin typeface="+mn-lt"/>
            </a:endParaRPr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="" xmlns:a16="http://schemas.microsoft.com/office/drawing/2014/main" id="{F2232973-2AD8-CDE9-BD43-F672F94C1D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3F9D384-533B-4C4E-B660-F861AA07D173}" type="slidenum">
              <a:rPr lang="pt-BR" smtClean="0"/>
              <a:pPr rtl="0"/>
              <a:t>‹nº›</a:t>
            </a:fld>
            <a:endParaRPr lang="pt-BR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09386591"/>
      </p:ext>
    </p:extLst>
  </p:cSld>
  <p:clrMapOvr>
    <a:masterClrMapping/>
  </p:clrMapOvr>
  <p:hf hdr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Resu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tângulo 5">
            <a:extLst>
              <a:ext uri="{FF2B5EF4-FFF2-40B4-BE49-F238E27FC236}">
                <a16:creationId xmlns="" xmlns:a16="http://schemas.microsoft.com/office/drawing/2014/main" id="{EF80CB87-A239-40AE-85FA-01D245F190B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dirty="0"/>
          </a:p>
        </p:txBody>
      </p:sp>
      <p:sp>
        <p:nvSpPr>
          <p:cNvPr id="2" name="Retângulo 1">
            <a:extLst>
              <a:ext uri="{FF2B5EF4-FFF2-40B4-BE49-F238E27FC236}">
                <a16:creationId xmlns="" xmlns:a16="http://schemas.microsoft.com/office/drawing/2014/main" id="{3557BD28-17AA-00F6-E2B2-17AA2C6A9A9E}"/>
              </a:ext>
            </a:extLst>
          </p:cNvPr>
          <p:cNvSpPr/>
          <p:nvPr userDrawn="1"/>
        </p:nvSpPr>
        <p:spPr>
          <a:xfrm>
            <a:off x="0" y="0"/>
            <a:ext cx="12192000" cy="7524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Título 1">
            <a:extLst>
              <a:ext uri="{FF2B5EF4-FFF2-40B4-BE49-F238E27FC236}">
                <a16:creationId xmlns="" xmlns:a16="http://schemas.microsoft.com/office/drawing/2014/main" id="{AB367430-99C1-A5EF-5BC5-55CC955667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450" y="136525"/>
            <a:ext cx="11677650" cy="492125"/>
          </a:xfrm>
        </p:spPr>
        <p:txBody>
          <a:bodyPr>
            <a:normAutofit/>
          </a:bodyPr>
          <a:lstStyle>
            <a:lvl1pPr>
              <a:defRPr sz="2000">
                <a:ln>
                  <a:solidFill>
                    <a:sysClr val="windowText" lastClr="0000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4" name="Espaço Reservado para Conteúdo 2">
            <a:extLst>
              <a:ext uri="{FF2B5EF4-FFF2-40B4-BE49-F238E27FC236}">
                <a16:creationId xmlns="" xmlns:a16="http://schemas.microsoft.com/office/drawing/2014/main" id="{F92F3EE6-3117-EC82-2C22-EC974046B7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1450" y="828675"/>
            <a:ext cx="11677650" cy="5348288"/>
          </a:xfrm>
        </p:spPr>
        <p:txBody>
          <a:bodyPr>
            <a:normAutofit/>
          </a:bodyPr>
          <a:lstStyle>
            <a:lvl1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>
            <a:extLst>
              <a:ext uri="{FF2B5EF4-FFF2-40B4-BE49-F238E27FC236}">
                <a16:creationId xmlns="" xmlns:a16="http://schemas.microsoft.com/office/drawing/2014/main" id="{264F895A-C5B2-AD98-2AA8-57A0326964E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71450" y="6356348"/>
            <a:ext cx="2743200" cy="365125"/>
          </a:xfrm>
        </p:spPr>
        <p:txBody>
          <a:bodyPr/>
          <a:lstStyle/>
          <a:p>
            <a:pPr rtl="0"/>
            <a:r>
              <a:rPr lang="pt-BR"/>
              <a:t>Domingo, 7 de fevereiro de 20XX</a:t>
            </a:r>
            <a:endParaRPr lang="pt-BR" dirty="0">
              <a:latin typeface="+mn-lt"/>
            </a:endParaRPr>
          </a:p>
        </p:txBody>
      </p:sp>
      <p:sp>
        <p:nvSpPr>
          <p:cNvPr id="7" name="Espaço Reservado para Número de Slide 5">
            <a:extLst>
              <a:ext uri="{FF2B5EF4-FFF2-40B4-BE49-F238E27FC236}">
                <a16:creationId xmlns="" xmlns:a16="http://schemas.microsoft.com/office/drawing/2014/main" id="{0260443A-4FD6-3B46-41ED-5085FD8D61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5900" y="6356349"/>
            <a:ext cx="2743200" cy="365125"/>
          </a:xfrm>
        </p:spPr>
        <p:txBody>
          <a:bodyPr/>
          <a:lstStyle/>
          <a:p>
            <a:pPr rtl="0"/>
            <a:fld id="{63F9D384-533B-4C4E-B660-F861AA07D173}" type="slidenum">
              <a:rPr lang="pt-BR" smtClean="0"/>
              <a:pPr rtl="0"/>
              <a:t>‹nº›</a:t>
            </a:fld>
            <a:endParaRPr lang="pt-BR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0526119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Quebra de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="" xmlns:a16="http://schemas.microsoft.com/office/drawing/2014/main" id="{3A9A4C3B-69B3-EAEF-94A6-0197DBD5A41F}"/>
              </a:ext>
            </a:extLst>
          </p:cNvPr>
          <p:cNvSpPr/>
          <p:nvPr userDrawn="1"/>
        </p:nvSpPr>
        <p:spPr>
          <a:xfrm>
            <a:off x="0" y="0"/>
            <a:ext cx="12192000" cy="7524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Título 1">
            <a:extLst>
              <a:ext uri="{FF2B5EF4-FFF2-40B4-BE49-F238E27FC236}">
                <a16:creationId xmlns="" xmlns:a16="http://schemas.microsoft.com/office/drawing/2014/main" id="{DA8CD885-4AE1-6EB2-8BFB-E753EE6E6E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450" y="136525"/>
            <a:ext cx="11677650" cy="492125"/>
          </a:xfrm>
        </p:spPr>
        <p:txBody>
          <a:bodyPr>
            <a:normAutofit/>
          </a:bodyPr>
          <a:lstStyle>
            <a:lvl1pPr>
              <a:defRPr sz="2000">
                <a:ln>
                  <a:solidFill>
                    <a:sysClr val="windowText" lastClr="0000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5" name="Espaço Reservado para Conteúdo 2">
            <a:extLst>
              <a:ext uri="{FF2B5EF4-FFF2-40B4-BE49-F238E27FC236}">
                <a16:creationId xmlns="" xmlns:a16="http://schemas.microsoft.com/office/drawing/2014/main" id="{F0031E47-39A6-C371-F858-7DE0D22A5F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1450" y="828675"/>
            <a:ext cx="11677650" cy="5348288"/>
          </a:xfrm>
        </p:spPr>
        <p:txBody>
          <a:bodyPr>
            <a:normAutofit/>
          </a:bodyPr>
          <a:lstStyle>
            <a:lvl1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Data 3">
            <a:extLst>
              <a:ext uri="{FF2B5EF4-FFF2-40B4-BE49-F238E27FC236}">
                <a16:creationId xmlns="" xmlns:a16="http://schemas.microsoft.com/office/drawing/2014/main" id="{F77E0F22-B519-DB13-C854-7EBE532C72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71450" y="6356348"/>
            <a:ext cx="2743200" cy="365125"/>
          </a:xfrm>
        </p:spPr>
        <p:txBody>
          <a:bodyPr/>
          <a:lstStyle/>
          <a:p>
            <a:pPr rtl="0"/>
            <a:r>
              <a:rPr lang="pt-BR"/>
              <a:t>Domingo, 7 de fevereiro de 20XX</a:t>
            </a:r>
            <a:endParaRPr lang="pt-BR" dirty="0">
              <a:latin typeface="+mn-lt"/>
            </a:endParaRPr>
          </a:p>
        </p:txBody>
      </p:sp>
      <p:sp>
        <p:nvSpPr>
          <p:cNvPr id="7" name="Espaço Reservado para Número de Slide 5">
            <a:extLst>
              <a:ext uri="{FF2B5EF4-FFF2-40B4-BE49-F238E27FC236}">
                <a16:creationId xmlns="" xmlns:a16="http://schemas.microsoft.com/office/drawing/2014/main" id="{0F1A6E28-60BD-01A6-D514-0C9BA6B20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5900" y="6356349"/>
            <a:ext cx="2743200" cy="365125"/>
          </a:xfrm>
        </p:spPr>
        <p:txBody>
          <a:bodyPr/>
          <a:lstStyle/>
          <a:p>
            <a:pPr rtl="0"/>
            <a:fld id="{63F9D384-533B-4C4E-B660-F861AA07D173}" type="slidenum">
              <a:rPr lang="pt-BR" smtClean="0"/>
              <a:pPr rtl="0"/>
              <a:t>‹nº›</a:t>
            </a:fld>
            <a:endParaRPr lang="pt-BR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10440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 rtl="0"/>
            <a:r>
              <a:rPr lang="pt-BR"/>
              <a:t>Domingo, 7 de fevereiro de 20XX</a:t>
            </a:r>
            <a:endParaRPr lang="pt-BR" dirty="0">
              <a:latin typeface="+mn-lt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 rtl="0"/>
            <a:r>
              <a:rPr lang="pt-BR"/>
              <a:t>Amostra de Texto de Rodapé</a:t>
            </a:r>
            <a:endParaRPr lang="pt-BR" dirty="0">
              <a:latin typeface="+mn-lt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pPr rtl="0"/>
            <a:fld id="{63F9D384-533B-4C4E-B660-F861AA07D173}" type="slidenum">
              <a:rPr lang="pt-BR" smtClean="0"/>
              <a:pPr rtl="0"/>
              <a:t>‹nº›</a:t>
            </a:fld>
            <a:endParaRPr lang="pt-BR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23933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  <p:sldLayoutId id="2147483761" r:id="rId12"/>
    <p:sldLayoutId id="2147483762" r:id="rId13"/>
    <p:sldLayoutId id="2147483763" r:id="rId14"/>
    <p:sldLayoutId id="2147483764" r:id="rId15"/>
    <p:sldLayoutId id="2147483732" r:id="rId16"/>
    <p:sldLayoutId id="2147483675" r:id="rId17"/>
    <p:sldLayoutId id="2147483664" r:id="rId18"/>
    <p:sldLayoutId id="2147483654" r:id="rId19"/>
    <p:sldLayoutId id="2147483667" r:id="rId20"/>
    <p:sldLayoutId id="2147483655" r:id="rId21"/>
    <p:sldLayoutId id="2147483662" r:id="rId22"/>
  </p:sldLayoutIdLst>
  <p:hf hd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="" xmlns:a16="http://schemas.microsoft.com/office/drawing/2014/main" id="{C3FE2543-42BE-8B9F-4F2B-D78277D931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="" xmlns:a16="http://schemas.microsoft.com/office/drawing/2014/main" id="{B127C0C4-7E97-4EA7-CDE3-CDBD913BDE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="" xmlns:a16="http://schemas.microsoft.com/office/drawing/2014/main" id="{A1CD0A23-A3B0-7A85-B728-390EA2154A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pt-BR"/>
              <a:t>Domingo, 7 de fevereiro de 20XX</a:t>
            </a:r>
            <a:endParaRPr lang="pt-BR" dirty="0">
              <a:latin typeface="+mn-lt"/>
            </a:endParaRP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="" xmlns:a16="http://schemas.microsoft.com/office/drawing/2014/main" id="{41A4371F-7B4C-2362-672F-59ECBBC3F2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pt-BR"/>
              <a:t>Amostra de Texto de Rodapé</a:t>
            </a:r>
            <a:endParaRPr lang="pt-BR" dirty="0">
              <a:latin typeface="+mn-lt"/>
            </a:endParaRPr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="" xmlns:a16="http://schemas.microsoft.com/office/drawing/2014/main" id="{99BCCBE9-B00A-0B7C-5181-C5378FD7F3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63F9D384-533B-4C4E-B660-F861AA07D173}" type="slidenum">
              <a:rPr lang="pt-BR" smtClean="0"/>
              <a:pPr rtl="0"/>
              <a:t>‹nº›</a:t>
            </a:fld>
            <a:endParaRPr lang="pt-BR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897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  <p:sldLayoutId id="2147483778" r:id="rId1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4" Type="http://schemas.openxmlformats.org/officeDocument/2006/relationships/hyperlink" Target="https://pxhere.com/pt/photo/1447923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Relationship Id="rId4" Type="http://schemas.openxmlformats.org/officeDocument/2006/relationships/hyperlink" Target="https://pxhere.com/pt/photo/1434035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Relationship Id="rId4" Type="http://schemas.openxmlformats.org/officeDocument/2006/relationships/hyperlink" Target="https://www.hrconnect.cl/tendencias/ser-leanalgo-mas-que-procesos-y-costos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9.xml"/><Relationship Id="rId4" Type="http://schemas.openxmlformats.org/officeDocument/2006/relationships/hyperlink" Target="https://pixabay.com/pt/photos/m%C3%A3o-neg%C3%B3cios-%C3%A1rea-de-trabalho-3253346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9.xml"/><Relationship Id="rId4" Type="http://schemas.openxmlformats.org/officeDocument/2006/relationships/hyperlink" Target="https://pxhere.com/pt/photo/1451093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9.xml"/><Relationship Id="rId4" Type="http://schemas.openxmlformats.org/officeDocument/2006/relationships/hyperlink" Target="https://pxhere.com/pt/photo/1435903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9.xml"/><Relationship Id="rId4" Type="http://schemas.openxmlformats.org/officeDocument/2006/relationships/hyperlink" Target="https://pixnio.com/pt/diversos/sinal-de-acordo-negocio-homem-de-negocios-documento-assinatura-texto-escrita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E9F26AF7-9AC1-49A4-8F89-2C63E1C0A0B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0" y="-2"/>
            <a:ext cx="12192000" cy="491851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ítulo 2">
            <a:extLst>
              <a:ext uri="{FF2B5EF4-FFF2-40B4-BE49-F238E27FC236}">
                <a16:creationId xmlns="" xmlns:a16="http://schemas.microsoft.com/office/drawing/2014/main" id="{1E184D94-F8EF-435F-9A63-D9B409F552A5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694792" y="2361063"/>
            <a:ext cx="8991600" cy="2479298"/>
          </a:xfrm>
          <a:ln>
            <a:noFill/>
          </a:ln>
        </p:spPr>
        <p:txBody>
          <a:bodyPr vert="horz" lIns="274320" tIns="182880" rIns="274320" bIns="182880" rtlCol="0" anchor="ctr" anchorCtr="1">
            <a:normAutofit/>
          </a:bodyPr>
          <a:lstStyle/>
          <a:p>
            <a:r>
              <a:rPr lang="en-US" sz="360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FOJURJ e a </a:t>
            </a:r>
            <a:r>
              <a:rPr lang="en-US" sz="360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cooperação</a:t>
            </a:r>
            <a:r>
              <a:rPr lang="en-US" sz="360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entre </a:t>
            </a:r>
            <a:r>
              <a:rPr lang="en-US" sz="360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os</a:t>
            </a:r>
            <a:r>
              <a:rPr lang="en-US" sz="360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60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Tribunais</a:t>
            </a:r>
            <a:r>
              <a:rPr lang="en-US" sz="360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no Estado do Rio de Janeiro</a:t>
            </a:r>
            <a:endParaRPr lang="en-US" sz="36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Subtítulo 3">
            <a:extLst>
              <a:ext uri="{FF2B5EF4-FFF2-40B4-BE49-F238E27FC236}">
                <a16:creationId xmlns="" xmlns:a16="http://schemas.microsoft.com/office/drawing/2014/main" id="{E21C6A78-1B96-4433-9AED-9C2FCA20A1F4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2628082" y="5045716"/>
            <a:ext cx="6801612" cy="1835547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dirty="0" smtClean="0">
                <a:solidFill>
                  <a:schemeClr val="bg1"/>
                </a:solidFill>
              </a:rPr>
              <a:t>Guilherme </a:t>
            </a:r>
            <a:r>
              <a:rPr lang="en-US" dirty="0">
                <a:solidFill>
                  <a:schemeClr val="bg1"/>
                </a:solidFill>
              </a:rPr>
              <a:t>Calmon Nogueira da Gama </a:t>
            </a:r>
            <a:endParaRPr lang="en-US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400" dirty="0" err="1" smtClean="0">
                <a:solidFill>
                  <a:schemeClr val="bg1"/>
                </a:solidFill>
              </a:rPr>
              <a:t>Presidente</a:t>
            </a:r>
            <a:r>
              <a:rPr lang="en-US" sz="1400" dirty="0" smtClean="0">
                <a:solidFill>
                  <a:schemeClr val="bg1"/>
                </a:solidFill>
              </a:rPr>
              <a:t> do Tribunal Regional Federal da 2ª </a:t>
            </a:r>
            <a:r>
              <a:rPr lang="en-US" sz="1400" dirty="0" err="1" smtClean="0">
                <a:solidFill>
                  <a:schemeClr val="bg1"/>
                </a:solidFill>
              </a:rPr>
              <a:t>Região</a:t>
            </a:r>
            <a:endParaRPr lang="en-US" sz="1400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400" dirty="0" err="1" smtClean="0">
                <a:solidFill>
                  <a:schemeClr val="bg1"/>
                </a:solidFill>
              </a:rPr>
              <a:t>Coordenador</a:t>
            </a:r>
            <a:r>
              <a:rPr lang="en-US" sz="1400" dirty="0" smtClean="0">
                <a:solidFill>
                  <a:schemeClr val="bg1"/>
                </a:solidFill>
              </a:rPr>
              <a:t> do FOJURJ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6" name="Espaço Reservado para Imagem 5" descr="Close up de um relógio de pulso prateado analógico ">
            <a:extLst>
              <a:ext uri="{FF2B5EF4-FFF2-40B4-BE49-F238E27FC236}">
                <a16:creationId xmlns="" xmlns:a16="http://schemas.microsoft.com/office/drawing/2014/main" id="{A5585463-4ED5-4981-9444-90CE2CAC10E9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/>
          <a:stretch>
            <a:fillRect/>
          </a:stretch>
        </p:blipFill>
        <p:spPr>
          <a:xfrm>
            <a:off x="240911" y="207520"/>
            <a:ext cx="4297680" cy="1493443"/>
          </a:xfrm>
          <a:prstGeom prst="rect">
            <a:avLst/>
          </a:prstGeom>
        </p:spPr>
      </p:pic>
      <p:pic>
        <p:nvPicPr>
          <p:cNvPr id="5" name="Espaço Reservado para Conteúdo 12">
            <a:extLst>
              <a:ext uri="{FF2B5EF4-FFF2-40B4-BE49-F238E27FC236}">
                <a16:creationId xmlns="" xmlns:a16="http://schemas.microsoft.com/office/drawing/2014/main" id="{037A1DC5-0511-05CC-43EC-BC2742FD97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94320" y="127206"/>
            <a:ext cx="4297680" cy="14074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75403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BC1F590C-F344-41F9-93C6-E8B1EBED71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0692" y="945222"/>
            <a:ext cx="7407668" cy="4666662"/>
          </a:xfrm>
        </p:spPr>
        <p:txBody>
          <a:bodyPr rtlCol="0">
            <a:noAutofit/>
          </a:bodyPr>
          <a:lstStyle/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t-BR" sz="2000" b="0" i="0" dirty="0" smtClean="0">
              <a:solidFill>
                <a:srgbClr val="0D0D0D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b="0" i="0" dirty="0" smtClean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pt-BR" sz="2000" b="0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Constituição de 1988 trouxe uma nova configuração à Justiça Federal, com a criação dos Tribunais Regionais </a:t>
            </a:r>
            <a:r>
              <a:rPr lang="pt-BR" sz="2000" b="0" i="0" dirty="0" smtClean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Federais</a:t>
            </a:r>
            <a:endParaRPr lang="pt-BR" sz="2000" b="0" i="0" dirty="0">
              <a:solidFill>
                <a:srgbClr val="0D0D0D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b="0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 Rio de Janeiro e no Espírito Santo,  o Tribunal Regional Federal da 2ª Região foi instalado em 1989, passando por alterações ao longo dos </a:t>
            </a:r>
            <a:r>
              <a:rPr lang="pt-BR" sz="2000" b="0" i="0" dirty="0" smtClean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anos</a:t>
            </a:r>
            <a:endParaRPr lang="pt-BR" sz="2000" b="0" i="0" dirty="0">
              <a:solidFill>
                <a:srgbClr val="0D0D0D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b="0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 Justiça Estadual também se desenvolveu, estando presente em 83 dos 92 municípios no </a:t>
            </a:r>
            <a:r>
              <a:rPr lang="pt-BR" sz="2000" dirty="0">
                <a:solidFill>
                  <a:srgbClr val="0D0D0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pt-BR" sz="2000" b="0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stado do Rio de Janeiro e em 70 dos 78 municípios do Estado do Espírito </a:t>
            </a:r>
            <a:r>
              <a:rPr lang="pt-BR" sz="2000" b="0" i="0" dirty="0" smtClean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Santo</a:t>
            </a:r>
            <a:endParaRPr lang="pt-BR" sz="2000" b="0" i="0" dirty="0">
              <a:solidFill>
                <a:srgbClr val="0D0D0D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/>
            <a:endParaRPr lang="pt-BR" sz="2000" dirty="0"/>
          </a:p>
        </p:txBody>
      </p:sp>
      <p:pic>
        <p:nvPicPr>
          <p:cNvPr id="3078" name="Picture 6" descr="PODER JUDICIÁRIO JUSTIÇA">
            <a:extLst>
              <a:ext uri="{FF2B5EF4-FFF2-40B4-BE49-F238E27FC236}">
                <a16:creationId xmlns="" xmlns:a16="http://schemas.microsoft.com/office/drawing/2014/main" id="{022B1015-BAA2-4F3E-B824-68E8E50CE2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184" y="1890445"/>
            <a:ext cx="3882155" cy="2600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ítulo 7">
            <a:extLst>
              <a:ext uri="{FF2B5EF4-FFF2-40B4-BE49-F238E27FC236}">
                <a16:creationId xmlns="" xmlns:a16="http://schemas.microsoft.com/office/drawing/2014/main" id="{9C94379B-96AC-F5D9-982F-5D8D98038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2820" y="146799"/>
            <a:ext cx="11677650" cy="492125"/>
          </a:xfrm>
        </p:spPr>
        <p:txBody>
          <a:bodyPr/>
          <a:lstStyle/>
          <a:p>
            <a:r>
              <a:rPr lang="pt-BR" b="1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FORMAÇÃO DA ATUAL ESTRUTURA JUDICIÁRIA</a:t>
            </a:r>
          </a:p>
        </p:txBody>
      </p:sp>
    </p:spTree>
    <p:extLst>
      <p:ext uri="{BB962C8B-B14F-4D97-AF65-F5344CB8AC3E}">
        <p14:creationId xmlns:p14="http://schemas.microsoft.com/office/powerpoint/2010/main" val="4038075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0" name="Picture 14" descr="CJF escolhe logomarca única para a Justiça Federal* – Portal TRF2">
            <a:extLst>
              <a:ext uri="{FF2B5EF4-FFF2-40B4-BE49-F238E27FC236}">
                <a16:creationId xmlns="" xmlns:a16="http://schemas.microsoft.com/office/drawing/2014/main" id="{DA7239A3-B6DA-0C74-A058-0925DB9E6D20}"/>
              </a:ext>
            </a:extLst>
          </p:cNvPr>
          <p:cNvPicPr>
            <a:picLocks noGrp="1" noChangeAspect="1" noChangeArrowheads="1"/>
          </p:cNvPicPr>
          <p:nvPr>
            <p:ph type="pic"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60" r="8560"/>
          <a:stretch>
            <a:fillRect/>
          </a:stretch>
        </p:blipFill>
        <p:spPr bwMode="auto">
          <a:xfrm>
            <a:off x="9117812" y="862918"/>
            <a:ext cx="3035808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1" name="Picture 25" descr="Dia do Servidor — Justiça Eleitoral">
            <a:extLst>
              <a:ext uri="{FF2B5EF4-FFF2-40B4-BE49-F238E27FC236}">
                <a16:creationId xmlns="" xmlns:a16="http://schemas.microsoft.com/office/drawing/2014/main" id="{DAE942C4-D0FC-4940-F727-808C46AB4DCD}"/>
              </a:ext>
            </a:extLst>
          </p:cNvPr>
          <p:cNvPicPr>
            <a:picLocks noGrp="1" noChangeAspect="1" noChangeArrowheads="1"/>
          </p:cNvPicPr>
          <p:nvPr>
            <p:ph type="pic" sz="quarter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30" r="18730"/>
          <a:stretch>
            <a:fillRect/>
          </a:stretch>
        </p:blipFill>
        <p:spPr bwMode="auto">
          <a:xfrm>
            <a:off x="6349338" y="2895218"/>
            <a:ext cx="3007702" cy="2717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36630CDF-208A-4AC2-B112-5BBBAA399E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9075" y="26051"/>
            <a:ext cx="11306175" cy="738664"/>
          </a:xfrm>
        </p:spPr>
        <p:txBody>
          <a:bodyPr rtlCol="0">
            <a:normAutofit/>
          </a:bodyPr>
          <a:lstStyle/>
          <a:p>
            <a:pPr rtl="0"/>
            <a:r>
              <a:rPr lang="pt-BR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ESPECIALIZAÇÃO NO PODER JUDICIÁRIO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="" xmlns:a16="http://schemas.microsoft.com/office/drawing/2014/main" id="{03C7D166-6F42-4BFC-9840-29C0CB0B291A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292420" y="923408"/>
            <a:ext cx="6067191" cy="5210264"/>
          </a:xfrm>
        </p:spPr>
        <p:txBody>
          <a:bodyPr rtlCol="0">
            <a:noAutofit/>
          </a:bodyPr>
          <a:lstStyle/>
          <a:p>
            <a:pPr algn="l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pt-BR" sz="2000" b="0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Surgimento da Justiça Eleitoral, Trabalhista e outros ramos </a:t>
            </a:r>
            <a:r>
              <a:rPr lang="pt-BR" sz="2000" b="0" i="0" dirty="0" smtClean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especializados</a:t>
            </a:r>
            <a:endParaRPr lang="pt-BR" sz="2000" b="0" i="0" dirty="0">
              <a:solidFill>
                <a:srgbClr val="0D0D0D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pt-BR" sz="2000" b="0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 Justiça Eleitoral teve origem em 1932 e está presente em todos os </a:t>
            </a:r>
            <a:r>
              <a:rPr lang="pt-BR" sz="2000" b="0" i="0" dirty="0" smtClean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Estados</a:t>
            </a:r>
            <a:r>
              <a:rPr lang="pt-BR" sz="2000" dirty="0">
                <a:solidFill>
                  <a:srgbClr val="0D0D0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000" dirty="0" smtClean="0">
                <a:solidFill>
                  <a:srgbClr val="0D0D0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 no Distrito Federal</a:t>
            </a:r>
            <a:endParaRPr lang="pt-BR" sz="2000" b="0" i="0" dirty="0">
              <a:solidFill>
                <a:srgbClr val="0D0D0D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pt-BR" sz="2000" b="0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 Justiça do Trabalho foi organizada em 1939 e ampliada pela Constituição de 1988, incluindo </a:t>
            </a:r>
            <a:r>
              <a:rPr lang="pt-BR" sz="2000" b="0" i="0" dirty="0" smtClean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os Tribunais Regionais </a:t>
            </a:r>
            <a:r>
              <a:rPr lang="pt-BR" sz="2000" b="0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 Trabalho da  </a:t>
            </a:r>
            <a:r>
              <a:rPr lang="pt-BR" sz="2000" b="0" i="0" dirty="0" smtClean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1ª  </a:t>
            </a:r>
            <a:r>
              <a:rPr lang="pt-BR" sz="2000" b="0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 da 17ª </a:t>
            </a:r>
            <a:r>
              <a:rPr lang="pt-BR" sz="2000" b="0" i="0" dirty="0" smtClean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Regiões</a:t>
            </a:r>
            <a:endParaRPr lang="pt-BR" sz="2000" b="0" i="0" dirty="0">
              <a:solidFill>
                <a:srgbClr val="0D0D0D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>
              <a:lnSpc>
                <a:spcPct val="160000"/>
              </a:lnSpc>
            </a:pPr>
            <a:endParaRPr lang="pt-BR" sz="2000" dirty="0"/>
          </a:p>
        </p:txBody>
      </p:sp>
      <p:sp>
        <p:nvSpPr>
          <p:cNvPr id="18" name="Espaço Reservado para o Número do Slide 17">
            <a:extLst>
              <a:ext uri="{FF2B5EF4-FFF2-40B4-BE49-F238E27FC236}">
                <a16:creationId xmlns="" xmlns:a16="http://schemas.microsoft.com/office/drawing/2014/main" id="{0F798243-ADD6-46E9-8AEF-83B3745DE9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flipV="1">
            <a:off x="0" y="6858000"/>
            <a:ext cx="900113" cy="658536"/>
          </a:xfrm>
        </p:spPr>
        <p:txBody>
          <a:bodyPr rtlCol="0"/>
          <a:lstStyle/>
          <a:p>
            <a:pPr rtl="0"/>
            <a:fld id="{63F9D384-533B-4C4E-B660-F861AA07D173}" type="slidenum">
              <a:rPr lang="pt-BR" smtClean="0"/>
              <a:pPr rtl="0"/>
              <a:t>3</a:t>
            </a:fld>
            <a:endParaRPr lang="pt-BR" dirty="0"/>
          </a:p>
        </p:txBody>
      </p:sp>
      <p:pic>
        <p:nvPicPr>
          <p:cNvPr id="49" name="Imagem 48" descr="TJES - Segunda Via de Tudo">
            <a:extLst>
              <a:ext uri="{FF2B5EF4-FFF2-40B4-BE49-F238E27FC236}">
                <a16:creationId xmlns="" xmlns:a16="http://schemas.microsoft.com/office/drawing/2014/main" id="{9DCF4E4B-1B2C-81A3-32BD-7CC65EFA7B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0799" y="3606117"/>
            <a:ext cx="2449061" cy="1294173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Imagem 49" descr="Órgão Especial institui nova marca do Poder Judiciário fluminense -  Tribunal de Justiça do Estado do Rio de Janeiro">
            <a:extLst>
              <a:ext uri="{FF2B5EF4-FFF2-40B4-BE49-F238E27FC236}">
                <a16:creationId xmlns="" xmlns:a16="http://schemas.microsoft.com/office/drawing/2014/main" id="{7B3BEA06-CBDD-19F0-ED4F-8B8F0BCBEE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8009" y="5206076"/>
            <a:ext cx="3035811" cy="114193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12" descr="A Justiça do Trabalho não para! | Em meio à pandemia, a Justiça do Trabalho  segue firme na sua missão institucional. Confira o vídeo produzido pelo  TRT/RJ sobre a atuação remota desta... |">
            <a:extLst>
              <a:ext uri="{FF2B5EF4-FFF2-40B4-BE49-F238E27FC236}">
                <a16:creationId xmlns="" xmlns:a16="http://schemas.microsoft.com/office/drawing/2014/main" id="{B29BE361-B8EE-D11B-D383-AC34D8B31F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19" r="19019"/>
          <a:stretch/>
        </p:blipFill>
        <p:spPr bwMode="auto">
          <a:xfrm>
            <a:off x="6588565" y="995326"/>
            <a:ext cx="2557350" cy="2310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5854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="" xmlns:a16="http://schemas.microsoft.com/office/drawing/2014/main" id="{E59FFEEF-7E67-A817-68F1-68CB7AA3DC76}"/>
              </a:ext>
            </a:extLst>
          </p:cNvPr>
          <p:cNvPicPr>
            <a:picLocks noGrp="1" noChangeAspect="1" noChangeArrowheads="1"/>
          </p:cNvPicPr>
          <p:nvPr>
            <p:ph type="pic" sz="quarter" idx="4294967295"/>
          </p:nvPr>
        </p:nvPicPr>
        <p:blipFill>
          <a:blip r:embed="rId3">
            <a:extLst>
              <a:ext uri="{837473B0-CC2E-450A-ABE3-18F120FF3D39}">
                <a1611:picAttrSrcUrl xmlns="" xmlns:a1611="http://schemas.microsoft.com/office/drawing/2016/11/main" r:id="rId4"/>
              </a:ext>
            </a:extLst>
          </a:blip>
          <a:srcRect/>
          <a:stretch/>
        </p:blipFill>
        <p:spPr bwMode="auto">
          <a:xfrm flipH="1">
            <a:off x="8062396" y="2185987"/>
            <a:ext cx="3883025" cy="248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ubtítulo 5">
            <a:extLst>
              <a:ext uri="{FF2B5EF4-FFF2-40B4-BE49-F238E27FC236}">
                <a16:creationId xmlns="" xmlns:a16="http://schemas.microsoft.com/office/drawing/2014/main" id="{35F56EB7-973F-F183-D003-D47B87FEF975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174658" y="869022"/>
            <a:ext cx="7350125" cy="4627563"/>
          </a:xfrm>
        </p:spPr>
        <p:txBody>
          <a:bodyPr>
            <a:normAutofit lnSpcReduction="10000"/>
          </a:bodyPr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b="0" i="0" dirty="0" smtClean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Busca </a:t>
            </a:r>
            <a:r>
              <a:rPr lang="pt-BR" sz="2000" b="0" i="0" dirty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por soluções conjuntas para o aprimoramento dos serviços </a:t>
            </a:r>
            <a:r>
              <a:rPr lang="pt-BR" sz="2000" b="0" i="0" dirty="0" smtClean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judiciários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 smtClean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Cooperação Judiciária: a) cooperação jurisdicional; b) cooperação administrativa; c) cooperação interinstitucional</a:t>
            </a:r>
            <a:endParaRPr lang="pt-BR" sz="2000" b="0" i="0" dirty="0">
              <a:solidFill>
                <a:srgbClr val="0D0D0D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b="0" i="0" dirty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Recomendações do Conselho Nacional de Justiça (CNJ) para criação de Núcleos de Cooperação </a:t>
            </a:r>
            <a:r>
              <a:rPr lang="pt-BR" sz="2000" b="0" i="0" dirty="0" smtClean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Judiciária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 smtClean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O CPC/15 e a cooperação judiciária (</a:t>
            </a:r>
            <a:r>
              <a:rPr lang="pt-BR" sz="2000" dirty="0" err="1" smtClean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arts</a:t>
            </a:r>
            <a:r>
              <a:rPr lang="pt-BR" sz="2000" dirty="0" smtClean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. 67 a 69) </a:t>
            </a:r>
            <a:endParaRPr lang="pt-BR" sz="2000" b="0" i="0" dirty="0" smtClean="0">
              <a:solidFill>
                <a:srgbClr val="0D0D0D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b="0" i="0" dirty="0" smtClean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Criação </a:t>
            </a:r>
            <a:r>
              <a:rPr lang="pt-BR" sz="2000" b="0" i="0" dirty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da Rede Nacional de Cooperação Judiciária pelo CNJ em </a:t>
            </a:r>
            <a:r>
              <a:rPr lang="pt-BR" sz="2000" b="0" i="0" dirty="0" smtClean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2020</a:t>
            </a:r>
            <a:endParaRPr lang="pt-BR" sz="2000" b="0" i="0" dirty="0">
              <a:solidFill>
                <a:srgbClr val="0D0D0D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endParaRPr lang="pt-BR" sz="2000" dirty="0"/>
          </a:p>
        </p:txBody>
      </p:sp>
      <p:sp>
        <p:nvSpPr>
          <p:cNvPr id="4" name="CaixaDeTexto 3">
            <a:extLst>
              <a:ext uri="{FF2B5EF4-FFF2-40B4-BE49-F238E27FC236}">
                <a16:creationId xmlns="" xmlns:a16="http://schemas.microsoft.com/office/drawing/2014/main" id="{4A7D2C99-9ABC-2AD8-048F-4A15C1110151}"/>
              </a:ext>
            </a:extLst>
          </p:cNvPr>
          <p:cNvSpPr txBox="1"/>
          <p:nvPr/>
        </p:nvSpPr>
        <p:spPr>
          <a:xfrm>
            <a:off x="186219" y="168096"/>
            <a:ext cx="81946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COOPERAÇÃO ENTRE OS TRIBUNAIS</a:t>
            </a:r>
            <a:endParaRPr lang="pt-BR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302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>
            <a:extLst>
              <a:ext uri="{FF2B5EF4-FFF2-40B4-BE49-F238E27FC236}">
                <a16:creationId xmlns="" xmlns:a16="http://schemas.microsoft.com/office/drawing/2014/main" id="{B95705DF-DD1C-BD67-EBF4-05EF7A17C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684" y="2550253"/>
            <a:ext cx="11597338" cy="778572"/>
          </a:xfrm>
        </p:spPr>
        <p:txBody>
          <a:bodyPr>
            <a:noAutofit/>
          </a:bodyPr>
          <a:lstStyle/>
          <a:p>
            <a:pPr defTabSz="636588">
              <a:lnSpc>
                <a:spcPct val="150000"/>
              </a:lnSpc>
            </a:pPr>
            <a:r>
              <a:rPr lang="pt-BR" sz="2000" kern="100" dirty="0">
                <a:ln w="0"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Iniciativa inédita de cooperação judiciária </a:t>
            </a:r>
            <a:r>
              <a:rPr lang="pt-BR" sz="2000" kern="100" dirty="0" smtClean="0">
                <a:ln w="0"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entre </a:t>
            </a:r>
            <a:r>
              <a:rPr lang="pt-BR" sz="2000" kern="100" dirty="0">
                <a:ln w="0"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 tribunais dos Estados do Rio de Janeiro e do Espírito Santo para o estabelecimento de uma política permanente, com comissões e grupos de trabalho para análise e colaboração em diferentes áreas</a:t>
            </a:r>
            <a:r>
              <a:rPr lang="pt-BR" sz="2000" kern="100" dirty="0" smtClean="0">
                <a:ln w="0"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pt-BR" sz="2000" kern="100" dirty="0">
                <a:ln w="0"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000" kern="100" dirty="0">
                <a:ln w="0"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000" kern="100" dirty="0" smtClean="0">
                <a:ln w="0"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000" kern="100" dirty="0" smtClean="0">
                <a:ln w="0"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kern="100" dirty="0" smtClean="0">
                <a:ln w="0"/>
                <a:ea typeface="Calibri" panose="020F0502020204030204" pitchFamily="34" charset="0"/>
              </a:rPr>
              <a:t>Protocolo de Intenções do FOJURJ – agosto de 2023</a:t>
            </a:r>
            <a:br>
              <a:rPr lang="pt-BR" kern="100" dirty="0" smtClean="0">
                <a:ln w="0"/>
                <a:ea typeface="Calibri" panose="020F0502020204030204" pitchFamily="34" charset="0"/>
              </a:rPr>
            </a:br>
            <a:r>
              <a:rPr lang="pt-BR" kern="100" dirty="0">
                <a:ln w="0"/>
                <a:ea typeface="Calibri" panose="020F0502020204030204" pitchFamily="34" charset="0"/>
              </a:rPr>
              <a:t/>
            </a:r>
            <a:br>
              <a:rPr lang="pt-BR" kern="100" dirty="0">
                <a:ln w="0"/>
                <a:ea typeface="Calibri" panose="020F0502020204030204" pitchFamily="34" charset="0"/>
              </a:rPr>
            </a:br>
            <a:r>
              <a:rPr lang="pt-BR" kern="100" dirty="0" smtClean="0">
                <a:ln w="0"/>
                <a:ea typeface="Calibri" panose="020F0502020204030204" pitchFamily="34" charset="0"/>
              </a:rPr>
              <a:t>Protocolo de Intenções do FOJURES – novembro de 2023</a:t>
            </a:r>
            <a:r>
              <a:rPr lang="pt-BR" sz="2000" kern="100" dirty="0">
                <a:ln w="0"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000" kern="100" dirty="0">
                <a:ln w="0"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000" kern="100" dirty="0">
                <a:ln w="0"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pt-BR" sz="2000" kern="100" dirty="0">
                <a:ln w="0"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20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20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000" dirty="0">
              <a:ln w="0"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Espaço Reservado para Imagem 5" descr="Close up de um relógio de pulso prateado analógico ">
            <a:extLst>
              <a:ext uri="{FF2B5EF4-FFF2-40B4-BE49-F238E27FC236}">
                <a16:creationId xmlns="" xmlns:a16="http://schemas.microsoft.com/office/drawing/2014/main" id="{A5585463-4ED5-4981-9444-90CE2CAC10E9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320684" y="4092961"/>
            <a:ext cx="5317518" cy="1843360"/>
          </a:xfrm>
        </p:spPr>
      </p:pic>
      <p:pic>
        <p:nvPicPr>
          <p:cNvPr id="13" name="Espaço Reservado para Conteúdo 12">
            <a:extLst>
              <a:ext uri="{FF2B5EF4-FFF2-40B4-BE49-F238E27FC236}">
                <a16:creationId xmlns="" xmlns:a16="http://schemas.microsoft.com/office/drawing/2014/main" id="{037A1DC5-0511-05CC-43EC-BC2742FD9795}"/>
              </a:ext>
            </a:extLst>
          </p:cNvPr>
          <p:cNvPicPr>
            <a:picLocks noGrp="1" noChangeAspect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092961"/>
            <a:ext cx="5652049" cy="184899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CaixaDeTexto 5">
            <a:extLst>
              <a:ext uri="{FF2B5EF4-FFF2-40B4-BE49-F238E27FC236}">
                <a16:creationId xmlns="" xmlns:a16="http://schemas.microsoft.com/office/drawing/2014/main" id="{C661AFE9-F716-4DF4-A32D-6A37A26B2C83}"/>
              </a:ext>
            </a:extLst>
          </p:cNvPr>
          <p:cNvSpPr txBox="1"/>
          <p:nvPr/>
        </p:nvSpPr>
        <p:spPr>
          <a:xfrm>
            <a:off x="186219" y="168096"/>
            <a:ext cx="81946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 FÓRUNS</a:t>
            </a:r>
            <a:endParaRPr lang="pt-BR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718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53FE0BA6-AAA3-C548-4A9A-15FA035584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ço Reservado para Imagem 7">
            <a:extLst>
              <a:ext uri="{FF2B5EF4-FFF2-40B4-BE49-F238E27FC236}">
                <a16:creationId xmlns="" xmlns:a16="http://schemas.microsoft.com/office/drawing/2014/main" id="{9E61CCE5-792E-526E-457D-A011D176A970}"/>
              </a:ext>
              <a:ext uri="{C183D7F6-B498-43B3-948B-1728B52AA6E4}">
                <adec:decorative xmlns="" xmlns:adec="http://schemas.microsoft.com/office/drawing/2017/decorative" val="0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3">
            <a:extLst>
              <a:ext uri="{837473B0-CC2E-450A-ABE3-18F120FF3D39}">
                <a1611:picAttrSrcUrl xmlns="" xmlns:a1611="http://schemas.microsoft.com/office/drawing/2016/11/main" r:id="rId4"/>
              </a:ext>
            </a:extLst>
          </a:blip>
          <a:srcRect/>
          <a:stretch/>
        </p:blipFill>
        <p:spPr>
          <a:xfrm>
            <a:off x="7695343" y="2420435"/>
            <a:ext cx="4280899" cy="2408006"/>
          </a:xfrm>
        </p:spPr>
      </p:pic>
      <p:sp>
        <p:nvSpPr>
          <p:cNvPr id="11" name="CaixaDeTexto 10">
            <a:extLst>
              <a:ext uri="{FF2B5EF4-FFF2-40B4-BE49-F238E27FC236}">
                <a16:creationId xmlns="" xmlns:a16="http://schemas.microsoft.com/office/drawing/2014/main" id="{6B2C4074-64E6-105A-028A-D9A9353C086D}"/>
              </a:ext>
            </a:extLst>
          </p:cNvPr>
          <p:cNvSpPr txBox="1"/>
          <p:nvPr/>
        </p:nvSpPr>
        <p:spPr>
          <a:xfrm>
            <a:off x="195211" y="975717"/>
            <a:ext cx="7212457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b="0" i="0" dirty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Estabelecer parceria institucional permanente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b="0" i="0" dirty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Integração e fortalecimento dos órgãos do Poder Judiciário no Estado do Rio de Janeiro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b="0" i="0" dirty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Compartilhamento de boas práticas e realização de ações conjuntas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Times New Roman" panose="02020603050405020304" pitchFamily="18" charset="0"/>
                <a:cs typeface="Times New Roman" pitchFamily="18" charset="0"/>
              </a:rPr>
              <a:t>Incessante busca da melhoria dos serviços judiciários pelos órgãos componentes da Justiça brasileira, pela via de soluções criativas e arquitetadas para extrair o melhor das capacidades materiais e humanas disponíveis, com racionalização de </a:t>
            </a:r>
            <a:r>
              <a:rPr lang="pt-BR" sz="2000" dirty="0" smtClean="0">
                <a:latin typeface="Times New Roman" panose="02020603050405020304" pitchFamily="18" charset="0"/>
                <a:cs typeface="Times New Roman" pitchFamily="18" charset="0"/>
              </a:rPr>
              <a:t>recursos</a:t>
            </a:r>
            <a:endParaRPr lang="pt-BR" sz="2000" b="0" i="0" dirty="0">
              <a:solidFill>
                <a:srgbClr val="0D0D0D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="" xmlns:a16="http://schemas.microsoft.com/office/drawing/2014/main" id="{338261EA-B47A-B929-BD5A-A85DEFAD8D9B}"/>
              </a:ext>
            </a:extLst>
          </p:cNvPr>
          <p:cNvSpPr txBox="1"/>
          <p:nvPr/>
        </p:nvSpPr>
        <p:spPr>
          <a:xfrm>
            <a:off x="186219" y="168096"/>
            <a:ext cx="81946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OBJETIVO</a:t>
            </a:r>
            <a:endParaRPr lang="pt-BR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933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F1E2CB50-10C4-4BD4-9DC7-4BAAE7DCE5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ço Reservado para Imagem 7">
            <a:extLst>
              <a:ext uri="{FF2B5EF4-FFF2-40B4-BE49-F238E27FC236}">
                <a16:creationId xmlns="" xmlns:a16="http://schemas.microsoft.com/office/drawing/2014/main" id="{F4F29F24-60FB-D8FF-FF74-FE695BDBA168}"/>
              </a:ext>
              <a:ext uri="{C183D7F6-B498-43B3-948B-1728B52AA6E4}">
                <adec:decorative xmlns="" xmlns:adec="http://schemas.microsoft.com/office/drawing/2017/decorative" val="0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3">
            <a:extLst>
              <a:ext uri="{837473B0-CC2E-450A-ABE3-18F120FF3D39}">
                <a1611:picAttrSrcUrl xmlns="" xmlns:a1611="http://schemas.microsoft.com/office/drawing/2016/11/main" r:id="rId4"/>
              </a:ext>
            </a:extLst>
          </a:blip>
          <a:srcRect/>
          <a:stretch/>
        </p:blipFill>
        <p:spPr>
          <a:xfrm>
            <a:off x="7750139" y="1119243"/>
            <a:ext cx="4267200" cy="2400300"/>
          </a:xfrm>
        </p:spPr>
      </p:pic>
      <p:sp>
        <p:nvSpPr>
          <p:cNvPr id="11" name="CaixaDeTexto 10">
            <a:extLst>
              <a:ext uri="{FF2B5EF4-FFF2-40B4-BE49-F238E27FC236}">
                <a16:creationId xmlns="" xmlns:a16="http://schemas.microsoft.com/office/drawing/2014/main" id="{B99EBECD-0D2E-9532-1DFC-B8B2823E124A}"/>
              </a:ext>
            </a:extLst>
          </p:cNvPr>
          <p:cNvSpPr txBox="1"/>
          <p:nvPr/>
        </p:nvSpPr>
        <p:spPr>
          <a:xfrm>
            <a:off x="314374" y="1023356"/>
            <a:ext cx="7134389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t-BR" sz="2000" b="0" i="0" dirty="0" smtClean="0">
              <a:solidFill>
                <a:srgbClr val="0D0D0D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b="0" i="0" dirty="0" smtClean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Discussão </a:t>
            </a:r>
            <a:r>
              <a:rPr lang="pt-BR" sz="2000" b="0" i="0" dirty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permanente de assuntos de interesse comum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b="0" i="0" dirty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Implementação de ações conjuntas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b="0" i="0" dirty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Criação de grupos de trabalho específicos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b="0" i="0" dirty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Formalização de acordos de cooperação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b="0" i="0" dirty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Detalhes definidos por acordos </a:t>
            </a:r>
            <a:r>
              <a:rPr lang="pt-BR" sz="2000" b="0" i="0" dirty="0" smtClean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específicos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 smtClean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Designação de gestor e dos pontos focais nos acordos de cooperação</a:t>
            </a:r>
            <a:endParaRPr lang="pt-BR" sz="2000" b="0" i="0" dirty="0">
              <a:solidFill>
                <a:srgbClr val="0D0D0D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pt-B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000" b="0" i="0" dirty="0">
              <a:solidFill>
                <a:srgbClr val="0D0D0D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="" xmlns:a16="http://schemas.microsoft.com/office/drawing/2014/main" id="{DA8085F6-BCA9-AD87-9D6F-9871DB216CBB}"/>
              </a:ext>
            </a:extLst>
          </p:cNvPr>
          <p:cNvSpPr txBox="1"/>
          <p:nvPr/>
        </p:nvSpPr>
        <p:spPr>
          <a:xfrm>
            <a:off x="186219" y="168096"/>
            <a:ext cx="81946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FORMAS DE COOPERAÇÃO</a:t>
            </a:r>
            <a:endParaRPr lang="pt-BR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052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4261E777-2584-13D8-778E-7132368A58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ço Reservado para Imagem 7">
            <a:extLst>
              <a:ext uri="{FF2B5EF4-FFF2-40B4-BE49-F238E27FC236}">
                <a16:creationId xmlns="" xmlns:a16="http://schemas.microsoft.com/office/drawing/2014/main" id="{F1A88247-BE26-0784-A5E6-2F4F0EFA6731}"/>
              </a:ext>
              <a:ext uri="{C183D7F6-B498-43B3-948B-1728B52AA6E4}">
                <adec:decorative xmlns="" xmlns:adec="http://schemas.microsoft.com/office/drawing/2017/decorative" val="0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3">
            <a:extLst>
              <a:ext uri="{837473B0-CC2E-450A-ABE3-18F120FF3D39}">
                <a1611:picAttrSrcUrl xmlns="" xmlns:a1611="http://schemas.microsoft.com/office/drawing/2016/11/main" r:id="rId4"/>
              </a:ext>
            </a:extLst>
          </a:blip>
          <a:srcRect/>
          <a:stretch/>
        </p:blipFill>
        <p:spPr>
          <a:xfrm>
            <a:off x="7757238" y="2175027"/>
            <a:ext cx="4270375" cy="2403475"/>
          </a:xfrm>
        </p:spPr>
      </p:pic>
      <p:sp>
        <p:nvSpPr>
          <p:cNvPr id="11" name="CaixaDeTexto 10">
            <a:extLst>
              <a:ext uri="{FF2B5EF4-FFF2-40B4-BE49-F238E27FC236}">
                <a16:creationId xmlns="" xmlns:a16="http://schemas.microsoft.com/office/drawing/2014/main" id="{E2BB759B-B4F2-1E30-CD22-845580081043}"/>
              </a:ext>
            </a:extLst>
          </p:cNvPr>
          <p:cNvSpPr txBox="1"/>
          <p:nvPr/>
        </p:nvSpPr>
        <p:spPr>
          <a:xfrm>
            <a:off x="236300" y="880063"/>
            <a:ext cx="11661174" cy="4659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b="0" i="0" dirty="0">
                <a:effectLst/>
                <a:latin typeface="Times New Roman" pitchFamily="18" charset="0"/>
                <a:cs typeface="Times New Roman" pitchFamily="18" charset="0"/>
              </a:rPr>
              <a:t>Assinatura de um Protocolo de Intenções com a fixação das diretrizes dos Fóruns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Times New Roman" pitchFamily="18" charset="0"/>
                <a:cs typeface="Times New Roman" pitchFamily="18" charset="0"/>
              </a:rPr>
              <a:t>Fixação de regras em um Regimento Interno</a:t>
            </a:r>
            <a:endParaRPr lang="pt-BR" sz="2000" b="0" i="0" dirty="0"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b="0" i="0" dirty="0">
                <a:effectLst/>
                <a:latin typeface="Times New Roman" pitchFamily="18" charset="0"/>
                <a:cs typeface="Times New Roman" pitchFamily="18" charset="0"/>
              </a:rPr>
              <a:t>Constituição do Grupo Diretivo e Grupo Operacional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b="0" i="0" dirty="0">
                <a:effectLst/>
                <a:latin typeface="Times New Roman" pitchFamily="18" charset="0"/>
                <a:cs typeface="Times New Roman" pitchFamily="18" charset="0"/>
              </a:rPr>
              <a:t>Participação de convidados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b="0" i="0" dirty="0">
                <a:effectLst/>
                <a:latin typeface="Times New Roman" pitchFamily="18" charset="0"/>
                <a:cs typeface="Times New Roman" pitchFamily="18" charset="0"/>
              </a:rPr>
              <a:t>Reuniões trimestrais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b="0" i="0" dirty="0">
                <a:effectLst/>
                <a:latin typeface="Times New Roman" pitchFamily="18" charset="0"/>
                <a:cs typeface="Times New Roman" pitchFamily="18" charset="0"/>
              </a:rPr>
              <a:t>Coordenação rotativa pelos Presidentes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Times New Roman" pitchFamily="18" charset="0"/>
                <a:cs typeface="Times New Roman" pitchFamily="18" charset="0"/>
              </a:rPr>
              <a:t>Aprovações por unanimidade</a:t>
            </a:r>
            <a:endParaRPr lang="pt-BR" sz="2000" b="0" i="0" dirty="0"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b="0" i="0" dirty="0">
                <a:effectLst/>
                <a:latin typeface="Times New Roman" pitchFamily="18" charset="0"/>
                <a:cs typeface="Times New Roman" pitchFamily="18" charset="0"/>
              </a:rPr>
              <a:t>Apoio das áreas técnicas de cada Tribunal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Times New Roman" pitchFamily="18" charset="0"/>
                <a:cs typeface="Times New Roman" pitchFamily="18" charset="0"/>
              </a:rPr>
              <a:t>Vigência por prazo indeterminado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latin typeface="Times New Roman" pitchFamily="18" charset="0"/>
                <a:cs typeface="Times New Roman" pitchFamily="18" charset="0"/>
              </a:rPr>
              <a:t>Ausência de</a:t>
            </a:r>
            <a:r>
              <a:rPr lang="pt-BR" sz="2000" b="0" i="0" dirty="0">
                <a:effectLst/>
                <a:latin typeface="Times New Roman" pitchFamily="18" charset="0"/>
                <a:cs typeface="Times New Roman" pitchFamily="18" charset="0"/>
              </a:rPr>
              <a:t> transferência de recursos financeiros e vinculação dos recursos </a:t>
            </a:r>
            <a:r>
              <a:rPr lang="pt-BR" sz="2000" b="0" i="0">
                <a:effectLst/>
                <a:latin typeface="Times New Roman" pitchFamily="18" charset="0"/>
                <a:cs typeface="Times New Roman" pitchFamily="18" charset="0"/>
              </a:rPr>
              <a:t>humanos utilizados</a:t>
            </a:r>
            <a:endParaRPr lang="pt-BR" b="0" i="0" dirty="0">
              <a:solidFill>
                <a:srgbClr val="0D0D0D"/>
              </a:solidFill>
              <a:effectLst/>
              <a:latin typeface="Söhne"/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="" xmlns:a16="http://schemas.microsoft.com/office/drawing/2014/main" id="{8E4CF2CA-7B84-51C0-B442-C234D2C28C84}"/>
              </a:ext>
            </a:extLst>
          </p:cNvPr>
          <p:cNvSpPr txBox="1"/>
          <p:nvPr/>
        </p:nvSpPr>
        <p:spPr>
          <a:xfrm>
            <a:off x="186219" y="168096"/>
            <a:ext cx="81946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OPERACIONALIZAÇÃO</a:t>
            </a:r>
            <a:endParaRPr lang="pt-BR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86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970CEF6D-75E4-2E21-2ED3-267292BD1F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ço Reservado para Imagem 7">
            <a:extLst>
              <a:ext uri="{FF2B5EF4-FFF2-40B4-BE49-F238E27FC236}">
                <a16:creationId xmlns="" xmlns:a16="http://schemas.microsoft.com/office/drawing/2014/main" id="{8B7A64B3-4C7B-6E7E-78F4-49492D0C28D8}"/>
              </a:ext>
              <a:ext uri="{C183D7F6-B498-43B3-948B-1728B52AA6E4}">
                <adec:decorative xmlns="" xmlns:adec="http://schemas.microsoft.com/office/drawing/2017/decorative" val="0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3">
            <a:extLst>
              <a:ext uri="{837473B0-CC2E-450A-ABE3-18F120FF3D39}">
                <a1611:picAttrSrcUrl xmlns="" xmlns:a1611="http://schemas.microsoft.com/office/drawing/2016/11/main" r:id="rId4"/>
              </a:ext>
            </a:extLst>
          </a:blip>
          <a:srcRect/>
          <a:stretch/>
        </p:blipFill>
        <p:spPr>
          <a:xfrm>
            <a:off x="7397391" y="3576120"/>
            <a:ext cx="4325421" cy="2433390"/>
          </a:xfrm>
        </p:spPr>
      </p:pic>
      <p:sp>
        <p:nvSpPr>
          <p:cNvPr id="11" name="CaixaDeTexto 10">
            <a:extLst>
              <a:ext uri="{FF2B5EF4-FFF2-40B4-BE49-F238E27FC236}">
                <a16:creationId xmlns="" xmlns:a16="http://schemas.microsoft.com/office/drawing/2014/main" id="{A9BCB685-415E-BD42-51DC-A0E0726210B4}"/>
              </a:ext>
            </a:extLst>
          </p:cNvPr>
          <p:cNvSpPr txBox="1"/>
          <p:nvPr/>
        </p:nvSpPr>
        <p:spPr>
          <a:xfrm>
            <a:off x="247861" y="833545"/>
            <a:ext cx="11608515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b="1" i="0" dirty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MEMBROS </a:t>
            </a:r>
          </a:p>
          <a:p>
            <a:pPr marL="342900" lvl="1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b="0" i="0" dirty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Presidente do Tribunal Regional Federal da 2ª Região, Presidentes dos Tribunais de Justiça dos </a:t>
            </a:r>
            <a:r>
              <a:rPr lang="pt-BR" b="0" i="0" dirty="0" smtClean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Estados do Rio de Janeiro e do Espírito Santo, </a:t>
            </a:r>
            <a:r>
              <a:rPr lang="pt-BR" b="0" i="0" dirty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dos Tribunais Regionais </a:t>
            </a:r>
            <a:r>
              <a:rPr lang="pt-BR" b="0" i="0" dirty="0" smtClean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Eleitorais do Rio de Janeiro e do Espírito Santo </a:t>
            </a:r>
            <a:r>
              <a:rPr lang="pt-BR" b="0" i="0" dirty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e dos Tribunais Regionais do </a:t>
            </a:r>
            <a:r>
              <a:rPr lang="pt-BR" b="0" i="0" dirty="0" smtClean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Trabalho das 1ª e 17ª Regiões (Rio de Janeiro e Espírito Santo, respectivamente)</a:t>
            </a:r>
            <a:endParaRPr lang="pt-BR" b="0" i="0" dirty="0">
              <a:solidFill>
                <a:srgbClr val="0D0D0D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Corregedor Regional do Tribunal Regional Federal da 2ª Região, Corregedores-Gerais </a:t>
            </a:r>
            <a:r>
              <a:rPr lang="pt-BR" b="0" i="0" dirty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dos Tribunais de Justiça, Corregedores Regionai</a:t>
            </a:r>
            <a:r>
              <a:rPr lang="pt-BR" dirty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pt-BR" b="0" i="0" dirty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Eleitorais e</a:t>
            </a:r>
            <a:r>
              <a:rPr lang="pt-BR" dirty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b="0" i="0" dirty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Corregedores dos Tribunais Regionais do Trabalho </a:t>
            </a:r>
          </a:p>
          <a:p>
            <a:pPr marL="285750" lvl="1" indent="-285750">
              <a:lnSpc>
                <a:spcPct val="150000"/>
              </a:lnSpc>
            </a:pPr>
            <a:r>
              <a:rPr lang="pt-BR" b="1" dirty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ATRIBUIÇÕES</a:t>
            </a:r>
          </a:p>
          <a:p>
            <a:pPr marL="342900" lvl="1" indent="-34290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93663" algn="l"/>
              </a:tabLst>
            </a:pPr>
            <a:r>
              <a:rPr lang="pt-BR" b="0" i="0" dirty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Estabelecer  os temas a serem discutidos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93663" algn="l"/>
              </a:tabLst>
            </a:pPr>
            <a:r>
              <a:rPr lang="pt-BR" dirty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Fixar as diretrizes de trabalho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93663" algn="l"/>
              </a:tabLst>
            </a:pPr>
            <a:r>
              <a:rPr lang="pt-BR" b="0" i="0" dirty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Instituir os Grupos de Trabalho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93663" algn="l"/>
              </a:tabLst>
            </a:pPr>
            <a:r>
              <a:rPr lang="pt-BR" dirty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Avaliar os relatórios apresentados pelos Grupos de Trabalho</a:t>
            </a:r>
            <a:endParaRPr lang="pt-BR" b="0" i="0" dirty="0">
              <a:solidFill>
                <a:srgbClr val="0D0D0D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93663" algn="l"/>
              </a:tabLst>
            </a:pPr>
            <a:r>
              <a:rPr lang="pt-BR" b="0" i="0" dirty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Deliberar sobre propostas de cooperação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93663" algn="l"/>
              </a:tabLst>
            </a:pPr>
            <a:r>
              <a:rPr lang="pt-BR" b="0" i="0" dirty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Avaliar participação de convidados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93663" algn="l"/>
              </a:tabLst>
            </a:pPr>
            <a:r>
              <a:rPr lang="pt-BR" b="0" i="0" dirty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Formalizar acordos de cooperação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="" xmlns:a16="http://schemas.microsoft.com/office/drawing/2014/main" id="{D83D04D5-F501-6CFB-2E4F-61AE1AB056EF}"/>
              </a:ext>
            </a:extLst>
          </p:cNvPr>
          <p:cNvSpPr txBox="1"/>
          <p:nvPr/>
        </p:nvSpPr>
        <p:spPr>
          <a:xfrm>
            <a:off x="186219" y="168096"/>
            <a:ext cx="81946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GRUPO DIRETIVO</a:t>
            </a:r>
            <a:endParaRPr lang="pt-BR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9632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EEB629BF-5464-4355-936E-27626FEC98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ço Reservado para Imagem 7">
            <a:extLst>
              <a:ext uri="{FF2B5EF4-FFF2-40B4-BE49-F238E27FC236}">
                <a16:creationId xmlns="" xmlns:a16="http://schemas.microsoft.com/office/drawing/2014/main" id="{F067FF4E-8944-53F0-91CA-ADD64D807F3D}"/>
              </a:ext>
              <a:ext uri="{C183D7F6-B498-43B3-948B-1728B52AA6E4}">
                <adec:decorative xmlns="" xmlns:adec="http://schemas.microsoft.com/office/drawing/2017/decorative" val="0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3">
            <a:extLst>
              <a:ext uri="{837473B0-CC2E-450A-ABE3-18F120FF3D39}">
                <a1611:picAttrSrcUrl xmlns="" xmlns:a1611="http://schemas.microsoft.com/office/drawing/2016/11/main" r:id="rId4"/>
              </a:ext>
            </a:extLst>
          </a:blip>
          <a:srcRect/>
          <a:stretch/>
        </p:blipFill>
        <p:spPr>
          <a:xfrm>
            <a:off x="7479587" y="3631778"/>
            <a:ext cx="4126787" cy="2321900"/>
          </a:xfrm>
        </p:spPr>
      </p:pic>
      <p:sp>
        <p:nvSpPr>
          <p:cNvPr id="11" name="CaixaDeTexto 10">
            <a:extLst>
              <a:ext uri="{FF2B5EF4-FFF2-40B4-BE49-F238E27FC236}">
                <a16:creationId xmlns="" xmlns:a16="http://schemas.microsoft.com/office/drawing/2014/main" id="{3FEE646A-8F6F-0BB3-D0D7-D7E915730920}"/>
              </a:ext>
            </a:extLst>
          </p:cNvPr>
          <p:cNvSpPr txBox="1"/>
          <p:nvPr/>
        </p:nvSpPr>
        <p:spPr>
          <a:xfrm>
            <a:off x="236306" y="904322"/>
            <a:ext cx="11794731" cy="5444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1">
              <a:lnSpc>
                <a:spcPct val="150000"/>
              </a:lnSpc>
            </a:pPr>
            <a:r>
              <a:rPr lang="pt-BR" b="1" dirty="0">
                <a:solidFill>
                  <a:srgbClr val="0D0D0D"/>
                </a:solidFill>
                <a:latin typeface="Times New Roman" panose="02020603050405020304" pitchFamily="18" charset="0"/>
                <a:cs typeface="Times New Roman" pitchFamily="18" charset="0"/>
              </a:rPr>
              <a:t>MEMBROS </a:t>
            </a:r>
          </a:p>
          <a:p>
            <a:pPr marL="3429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b="0" i="0" dirty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Juiz  Auxiliar da Presidência do Tribunal Regional Federal da 2ª Região e dos Juízes Auxiliares das Presidências dos Tribunais de Justiça dos Estados</a:t>
            </a:r>
            <a:r>
              <a:rPr lang="pt-BR" dirty="0">
                <a:solidFill>
                  <a:srgbClr val="0D0D0D"/>
                </a:solidFill>
                <a:latin typeface="Times New Roman" panose="02020603050405020304" pitchFamily="18" charset="0"/>
                <a:cs typeface="Times New Roman" pitchFamily="18" charset="0"/>
              </a:rPr>
              <a:t>, dos Tribunais Regionais Eleitorais e dos Tribunais Regionais do </a:t>
            </a:r>
            <a:r>
              <a:rPr lang="pt-BR" dirty="0" smtClean="0">
                <a:solidFill>
                  <a:srgbClr val="0D0D0D"/>
                </a:solidFill>
                <a:latin typeface="Times New Roman" panose="02020603050405020304" pitchFamily="18" charset="0"/>
                <a:cs typeface="Times New Roman" pitchFamily="18" charset="0"/>
              </a:rPr>
              <a:t>Trabalho</a:t>
            </a:r>
            <a:endParaRPr lang="pt-BR" b="0" i="0" dirty="0">
              <a:solidFill>
                <a:srgbClr val="0D0D0D"/>
              </a:solidFill>
              <a:effectLst/>
              <a:latin typeface="Times New Roman" panose="02020603050405020304" pitchFamily="18" charset="0"/>
              <a:cs typeface="Times New Roman" pitchFamily="18" charset="0"/>
            </a:endParaRPr>
          </a:p>
          <a:p>
            <a:pPr marL="3429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>
                <a:solidFill>
                  <a:srgbClr val="0D0D0D"/>
                </a:solidFill>
                <a:latin typeface="Times New Roman" panose="02020603050405020304" pitchFamily="18" charset="0"/>
                <a:cs typeface="Times New Roman" pitchFamily="18" charset="0"/>
              </a:rPr>
              <a:t>Juiz  Auxiliar da Corregedoria Regional do Tribunal Regional Federal da 2ª Região e dos Juízes Auxiliares das </a:t>
            </a:r>
            <a:r>
              <a:rPr lang="pt-BR" dirty="0" err="1">
                <a:solidFill>
                  <a:srgbClr val="0D0D0D"/>
                </a:solidFill>
                <a:latin typeface="Times New Roman" panose="02020603050405020304" pitchFamily="18" charset="0"/>
                <a:cs typeface="Times New Roman" pitchFamily="18" charset="0"/>
              </a:rPr>
              <a:t>Corregedorias-Gerais</a:t>
            </a:r>
            <a:r>
              <a:rPr lang="pt-BR" dirty="0">
                <a:solidFill>
                  <a:srgbClr val="0D0D0D"/>
                </a:solidFill>
                <a:latin typeface="Times New Roman" panose="02020603050405020304" pitchFamily="18" charset="0"/>
                <a:cs typeface="Times New Roman" pitchFamily="18" charset="0"/>
              </a:rPr>
              <a:t> dos Tribunais de Justiça,  das Corregedorias Regionais Eleitorais e das Corregedorias dos Tribunais Regionais do </a:t>
            </a:r>
            <a:r>
              <a:rPr lang="pt-BR" dirty="0" smtClean="0">
                <a:solidFill>
                  <a:srgbClr val="0D0D0D"/>
                </a:solidFill>
                <a:latin typeface="Times New Roman" panose="02020603050405020304" pitchFamily="18" charset="0"/>
                <a:cs typeface="Times New Roman" pitchFamily="18" charset="0"/>
              </a:rPr>
              <a:t>Trabalho</a:t>
            </a:r>
            <a:endParaRPr lang="pt-BR" b="0" i="0" dirty="0">
              <a:solidFill>
                <a:srgbClr val="0D0D0D"/>
              </a:solidFill>
              <a:effectLst/>
              <a:latin typeface="Times New Roman" panose="02020603050405020304" pitchFamily="18" charset="0"/>
              <a:cs typeface="Times New Roman" pitchFamily="18" charset="0"/>
            </a:endParaRPr>
          </a:p>
          <a:p>
            <a:pPr marL="0" lvl="1">
              <a:lnSpc>
                <a:spcPct val="150000"/>
              </a:lnSpc>
            </a:pPr>
            <a:endParaRPr lang="pt-BR" b="1" dirty="0">
              <a:solidFill>
                <a:srgbClr val="0D0D0D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1">
              <a:lnSpc>
                <a:spcPct val="150000"/>
              </a:lnSpc>
            </a:pPr>
            <a:r>
              <a:rPr lang="pt-BR" b="1" dirty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ATRIBUIÇÕES</a:t>
            </a:r>
          </a:p>
          <a:p>
            <a:pPr marL="342900" lvl="1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b="0" i="0" dirty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Prestar auxílio ao Grupo Diretivo</a:t>
            </a:r>
          </a:p>
          <a:p>
            <a:pPr marL="342900" lvl="1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b="0" i="0" dirty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Participar de Grupos de Trabalho</a:t>
            </a:r>
          </a:p>
          <a:p>
            <a:pPr marL="342900" lvl="1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b="0" i="0" dirty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Apresentar propostas ao Grupo Diretivo</a:t>
            </a:r>
          </a:p>
          <a:p>
            <a:pPr algn="just">
              <a:lnSpc>
                <a:spcPct val="150000"/>
              </a:lnSpc>
            </a:pPr>
            <a: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b="0" i="0" dirty="0">
              <a:solidFill>
                <a:srgbClr val="0D0D0D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="" xmlns:a16="http://schemas.microsoft.com/office/drawing/2014/main" id="{5016544B-EF92-5149-4252-90B8EEFCC841}"/>
              </a:ext>
            </a:extLst>
          </p:cNvPr>
          <p:cNvSpPr txBox="1"/>
          <p:nvPr/>
        </p:nvSpPr>
        <p:spPr>
          <a:xfrm>
            <a:off x="186219" y="168096"/>
            <a:ext cx="81946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GRUPO OPERACIONAL</a:t>
            </a:r>
            <a:endParaRPr lang="pt-BR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76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ixaDeTexto 10">
            <a:extLst>
              <a:ext uri="{FF2B5EF4-FFF2-40B4-BE49-F238E27FC236}">
                <a16:creationId xmlns="" xmlns:a16="http://schemas.microsoft.com/office/drawing/2014/main" id="{9933C12C-BF03-5E5E-D52C-B05AE394A14D}"/>
              </a:ext>
            </a:extLst>
          </p:cNvPr>
          <p:cNvSpPr txBox="1"/>
          <p:nvPr/>
        </p:nvSpPr>
        <p:spPr>
          <a:xfrm>
            <a:off x="152400" y="878303"/>
            <a:ext cx="6402512" cy="53978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b="0" i="0" dirty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Memória Institucional do Poder Judiciário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b="0" i="0" dirty="0">
                <a:solidFill>
                  <a:srgbClr val="0D0D0D"/>
                </a:solidFill>
                <a:effectLst/>
                <a:latin typeface="Times New Roman" pitchFamily="18" charset="0"/>
                <a:cs typeface="Times New Roman" pitchFamily="18" charset="0"/>
              </a:rPr>
              <a:t>Eficiência das Execuções contra empresas e empresários em recuperação judicial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dirty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Instalação e uso compartilhado de Pontos de Inclusão Digital (PID</a:t>
            </a:r>
            <a:r>
              <a:rPr lang="pt-BR" sz="1600" dirty="0" smtClean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pt-BR" sz="1600" dirty="0">
              <a:solidFill>
                <a:srgbClr val="0D0D0D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dirty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Participação em programas de assistência a populações em situação de rua (Justiça Itinerante e </a:t>
            </a:r>
            <a:r>
              <a:rPr lang="pt-BR" sz="1600" dirty="0" err="1">
                <a:solidFill>
                  <a:srgbClr val="0D0D0D"/>
                </a:solidFill>
                <a:latin typeface="Times New Roman" panose="02020603050405020304" pitchFamily="18" charset="0"/>
                <a:cs typeface="Times New Roman" pitchFamily="18" charset="0"/>
              </a:rPr>
              <a:t>PopRuaJud</a:t>
            </a:r>
            <a:r>
              <a:rPr lang="pt-BR" sz="1600" dirty="0">
                <a:solidFill>
                  <a:srgbClr val="0D0D0D"/>
                </a:solidFill>
                <a:latin typeface="Times New Roman" panose="02020603050405020304" pitchFamily="18" charset="0"/>
                <a:cs typeface="Times New Roman" pitchFamily="18" charset="0"/>
              </a:rPr>
              <a:t>)</a:t>
            </a:r>
            <a:endParaRPr lang="pt-BR" sz="1600" b="0" i="0" dirty="0">
              <a:solidFill>
                <a:srgbClr val="0D0D0D"/>
              </a:solidFill>
              <a:effectLst/>
              <a:latin typeface="Times New Roman" panose="02020603050405020304" pitchFamily="18" charset="0"/>
              <a:cs typeface="Times New Roman" pitchFamily="18" charset="0"/>
            </a:endParaRP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dirty="0">
                <a:solidFill>
                  <a:srgbClr val="0D0D0D"/>
                </a:solidFill>
                <a:latin typeface="Times New Roman" panose="02020603050405020304" pitchFamily="18" charset="0"/>
                <a:cs typeface="Times New Roman" pitchFamily="18" charset="0"/>
              </a:rPr>
              <a:t>Laboratórios de Inovação do Poder Judiciário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b="0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itchFamily="18" charset="0"/>
              </a:rPr>
              <a:t>Integração das Escolas da Magistratura ou Escolas Judiciais 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dirty="0">
                <a:solidFill>
                  <a:srgbClr val="0D0D0D"/>
                </a:solidFill>
                <a:latin typeface="Times New Roman" panose="02020603050405020304" pitchFamily="18" charset="0"/>
                <a:cs typeface="Times New Roman" pitchFamily="18" charset="0"/>
              </a:rPr>
              <a:t>Entidades Familiares e Reflexos Previdenciários, Trabalhistas e Sucessórios no Sistema de Justiça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b="0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itchFamily="18" charset="0"/>
              </a:rPr>
              <a:t>Soluções de Conflitos Fundiários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dirty="0">
                <a:solidFill>
                  <a:srgbClr val="0D0D0D"/>
                </a:solidFill>
                <a:latin typeface="Times New Roman" panose="02020603050405020304" pitchFamily="18" charset="0"/>
                <a:cs typeface="Times New Roman" pitchFamily="18" charset="0"/>
              </a:rPr>
              <a:t>Propriedade Industrial e seus Reflexos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b="0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itchFamily="18" charset="0"/>
              </a:rPr>
              <a:t>Saúde Pública e Suplementar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dirty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Saúde de Magistrados e de Servidores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="" xmlns:a16="http://schemas.microsoft.com/office/drawing/2014/main" id="{43ABCDED-0EC8-A6C9-9E65-3891EEC9BA52}"/>
              </a:ext>
            </a:extLst>
          </p:cNvPr>
          <p:cNvSpPr txBox="1"/>
          <p:nvPr/>
        </p:nvSpPr>
        <p:spPr>
          <a:xfrm>
            <a:off x="186219" y="168096"/>
            <a:ext cx="81946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ÁREAS DE COOPERAÇÃO</a:t>
            </a:r>
            <a:endParaRPr lang="pt-BR" sz="2000" dirty="0">
              <a:solidFill>
                <a:schemeClr val="bg1"/>
              </a:solidFill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="" xmlns:a16="http://schemas.microsoft.com/office/drawing/2014/main" id="{4345EB0A-DF36-BB19-B301-1CC4BD535853}"/>
              </a:ext>
            </a:extLst>
          </p:cNvPr>
          <p:cNvSpPr txBox="1"/>
          <p:nvPr/>
        </p:nvSpPr>
        <p:spPr>
          <a:xfrm>
            <a:off x="6554912" y="901295"/>
            <a:ext cx="5484688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dirty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Audiência de Presos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dirty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Eficácia Eleitoral de Penas e Penalidades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dirty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Cooperação Internacional sobre proteção à </a:t>
            </a:r>
            <a:r>
              <a:rPr lang="pt-BR" sz="1600" dirty="0" smtClean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criança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dirty="0" smtClean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Identificação </a:t>
            </a:r>
            <a:r>
              <a:rPr lang="pt-BR" sz="1600" dirty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de Boas Práticas adotadas pelas Corregedorias para </a:t>
            </a:r>
            <a:r>
              <a:rPr lang="pt-BR" sz="1600" dirty="0" smtClean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fins das </a:t>
            </a:r>
            <a:r>
              <a:rPr lang="pt-BR" sz="1600" dirty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Metas do Conselho Nacional de Justiça 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dirty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Projeto “Plataforma Eletrônica das Ouvidorias”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b="0" i="0" dirty="0" smtClean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itchFamily="18" charset="0"/>
              </a:rPr>
              <a:t>Cooperação </a:t>
            </a:r>
            <a:r>
              <a:rPr lang="pt-BR" sz="1600" b="0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itchFamily="18" charset="0"/>
              </a:rPr>
              <a:t>relacionada ao sistema de </a:t>
            </a:r>
            <a:r>
              <a:rPr lang="pt-BR" sz="1600" b="0" i="0" dirty="0" smtClean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itchFamily="18" charset="0"/>
              </a:rPr>
              <a:t>precatórios</a:t>
            </a:r>
            <a:endParaRPr lang="pt-BR" sz="1600" b="0" i="0" dirty="0">
              <a:solidFill>
                <a:srgbClr val="0D0D0D"/>
              </a:solidFill>
              <a:effectLst/>
              <a:latin typeface="Times New Roman" panose="02020603050405020304" pitchFamily="18" charset="0"/>
              <a:cs typeface="Times New Roman" pitchFamily="18" charset="0"/>
            </a:endParaRP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dirty="0">
                <a:solidFill>
                  <a:srgbClr val="0D0D0D"/>
                </a:solidFill>
                <a:latin typeface="Times New Roman" panose="02020603050405020304" pitchFamily="18" charset="0"/>
                <a:cs typeface="Times New Roman" pitchFamily="18" charset="0"/>
              </a:rPr>
              <a:t>Eficiência das Comunicações dos Atos Processuais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b="0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itchFamily="18" charset="0"/>
              </a:rPr>
              <a:t>Projeto Transformação (acesso ao cadastro de mulheres em situação de vulnerabilidade</a:t>
            </a:r>
            <a:r>
              <a:rPr lang="pt-BR" sz="1600" b="0" i="0" dirty="0" smtClean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itchFamily="18" charset="0"/>
              </a:rPr>
              <a:t>)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dirty="0" smtClean="0">
                <a:solidFill>
                  <a:srgbClr val="0D0D0D"/>
                </a:solidFill>
                <a:latin typeface="Times New Roman" panose="02020603050405020304" pitchFamily="18" charset="0"/>
                <a:cs typeface="Times New Roman" pitchFamily="18" charset="0"/>
              </a:rPr>
              <a:t>Acesso à justiça em eventos catastróficos e desastres ambientais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b="0" i="0" dirty="0" smtClean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itchFamily="18" charset="0"/>
              </a:rPr>
              <a:t>Medidas de combate à violência contra a magistrada, servidora e colaboradora</a:t>
            </a:r>
            <a:endParaRPr lang="pt-BR" sz="1600" b="0" i="0" dirty="0">
              <a:solidFill>
                <a:srgbClr val="0D0D0D"/>
              </a:solidFill>
              <a:effectLst/>
              <a:latin typeface="Times New Roman" panose="02020603050405020304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0886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ço Reservado para Imagem 7">
            <a:extLst>
              <a:ext uri="{FF2B5EF4-FFF2-40B4-BE49-F238E27FC236}">
                <a16:creationId xmlns="" xmlns:a16="http://schemas.microsoft.com/office/drawing/2014/main" id="{4088CD82-037C-4C76-BD19-81D0031FED26}"/>
              </a:ext>
              <a:ext uri="{C183D7F6-B498-43B3-948B-1728B52AA6E4}">
                <adec:decorative xmlns="" xmlns:adec="http://schemas.microsoft.com/office/drawing/2017/decorative" val="0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3">
            <a:extLst>
              <a:ext uri="{837473B0-CC2E-450A-ABE3-18F120FF3D39}">
                <a1611:picAttrSrcUrl xmlns="" xmlns:a1611="http://schemas.microsoft.com/office/drawing/2016/11/main" r:id="rId4"/>
              </a:ext>
            </a:extLst>
          </a:blip>
          <a:srcRect/>
          <a:stretch/>
        </p:blipFill>
        <p:spPr>
          <a:xfrm>
            <a:off x="4283556" y="4793581"/>
            <a:ext cx="3976148" cy="2237219"/>
          </a:xfrm>
        </p:spPr>
      </p:pic>
      <p:sp>
        <p:nvSpPr>
          <p:cNvPr id="9" name="Retângulo 8"/>
          <p:cNvSpPr/>
          <p:nvPr/>
        </p:nvSpPr>
        <p:spPr>
          <a:xfrm>
            <a:off x="287678" y="877395"/>
            <a:ext cx="1167148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Acordo de Cooperação Técnica entre as Escolas de Magistratura dos Estados do Rio de Janeiro e do Espírito Santo</a:t>
            </a:r>
          </a:p>
          <a:p>
            <a:pPr marL="3429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>
                <a:latin typeface="Times New Roman" pitchFamily="18" charset="0"/>
                <a:cs typeface="Times New Roman" pitchFamily="18" charset="0"/>
              </a:rPr>
              <a:t>Termo de Cooperação Interinstitucional para fins de maximizar a eficiência das comunicações dos atos processuais</a:t>
            </a:r>
          </a:p>
          <a:p>
            <a:pPr marL="3429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Termo de Cooperação </a:t>
            </a:r>
            <a:r>
              <a:rPr lang="pt-BR" dirty="0">
                <a:latin typeface="Times New Roman" pitchFamily="18" charset="0"/>
                <a:cs typeface="Times New Roman" pitchFamily="18" charset="0"/>
              </a:rPr>
              <a:t>visando proporcionar maior eficiência às execuções fiscais propostas contra empresas em recuperação judicial</a:t>
            </a:r>
            <a:endParaRPr lang="pt-BR" dirty="0">
              <a:solidFill>
                <a:srgbClr val="0D0D0D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 smtClean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Termos </a:t>
            </a:r>
            <a:r>
              <a:rPr lang="pt-BR" dirty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de Cooperação para a instalação de PID </a:t>
            </a:r>
            <a:r>
              <a:rPr lang="pt-BR" dirty="0" smtClean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nos Municípios </a:t>
            </a:r>
            <a:r>
              <a:rPr lang="pt-BR" dirty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de </a:t>
            </a:r>
            <a:r>
              <a:rPr lang="pt-BR" dirty="0" smtClean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Areal, Levy </a:t>
            </a:r>
            <a:r>
              <a:rPr lang="pt-BR" dirty="0" err="1" smtClean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Gasparian</a:t>
            </a:r>
            <a:r>
              <a:rPr lang="pt-BR" dirty="0" smtClean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pt-BR" dirty="0" err="1" smtClean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Carapebus</a:t>
            </a:r>
            <a:r>
              <a:rPr lang="pt-BR" dirty="0" smtClean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 (Estado do Rio de Janeiro), além de o mesmo ter ocorrido em mais de 25 Municípios do Estado do Espírito Santo</a:t>
            </a:r>
            <a:endParaRPr lang="pt-BR" dirty="0">
              <a:solidFill>
                <a:srgbClr val="0D0D0D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Termo de Cooperação para a instituição do </a:t>
            </a:r>
            <a:r>
              <a:rPr lang="pt-BR" dirty="0">
                <a:latin typeface="Times New Roman" pitchFamily="18" charset="0"/>
                <a:cs typeface="Times New Roman" pitchFamily="18" charset="0"/>
              </a:rPr>
              <a:t>Comitê Regional Pop Rua </a:t>
            </a:r>
            <a:r>
              <a:rPr lang="pt-BR" dirty="0" err="1">
                <a:latin typeface="Times New Roman" pitchFamily="18" charset="0"/>
                <a:cs typeface="Times New Roman" pitchFamily="18" charset="0"/>
              </a:rPr>
              <a:t>Jud</a:t>
            </a:r>
            <a:r>
              <a:rPr lang="pt-BR" dirty="0">
                <a:latin typeface="Times New Roman" pitchFamily="18" charset="0"/>
                <a:cs typeface="Times New Roman" pitchFamily="18" charset="0"/>
              </a:rPr>
              <a:t> - Rio</a:t>
            </a:r>
          </a:p>
          <a:p>
            <a:pPr marL="3429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>
                <a:latin typeface="Times New Roman" pitchFamily="18" charset="0"/>
                <a:cs typeface="Times New Roman" pitchFamily="18" charset="0"/>
              </a:rPr>
              <a:t>Termo de Cooperação Técnica destinado a viabilizar acesso ao cadastro de mulheres em situação de vulnerabilidade</a:t>
            </a:r>
          </a:p>
          <a:p>
            <a:pPr marL="3429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dirty="0">
                <a:latin typeface="Times New Roman" pitchFamily="18" charset="0"/>
                <a:cs typeface="Times New Roman" pitchFamily="18" charset="0"/>
              </a:rPr>
              <a:t>Termo de Cooperação Técnica para a integração  entre os Laboratórios de Inovação do Estado do Espírito Santo</a:t>
            </a:r>
          </a:p>
          <a:p>
            <a:pPr marL="0" lv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pt-BR" dirty="0"/>
          </a:p>
        </p:txBody>
      </p:sp>
      <p:sp>
        <p:nvSpPr>
          <p:cNvPr id="2" name="CaixaDeTexto 1">
            <a:extLst>
              <a:ext uri="{FF2B5EF4-FFF2-40B4-BE49-F238E27FC236}">
                <a16:creationId xmlns="" xmlns:a16="http://schemas.microsoft.com/office/drawing/2014/main" id="{EDAF5CAB-8F16-6737-7FF3-FBFC6BA4836D}"/>
              </a:ext>
            </a:extLst>
          </p:cNvPr>
          <p:cNvSpPr txBox="1"/>
          <p:nvPr/>
        </p:nvSpPr>
        <p:spPr>
          <a:xfrm>
            <a:off x="186219" y="168096"/>
            <a:ext cx="81946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TERMOS DE COOPERAÇÃO JÁ FIRMADOS</a:t>
            </a:r>
            <a:endParaRPr lang="pt-BR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886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287201" y="976381"/>
            <a:ext cx="1164109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>
              <a:lnSpc>
                <a:spcPct val="150000"/>
              </a:lnSpc>
            </a:pPr>
            <a:endParaRPr lang="pt-BR" sz="2000" dirty="0" smtClean="0">
              <a:latin typeface="Times New Roman" panose="02020603050405020304" pitchFamily="18" charset="0"/>
              <a:cs typeface="Times New Roman" pitchFamily="18" charset="0"/>
            </a:endParaRPr>
          </a:p>
          <a:p>
            <a:pPr marL="0" lvl="1" algn="just">
              <a:lnSpc>
                <a:spcPct val="150000"/>
              </a:lnSpc>
            </a:pPr>
            <a:endParaRPr lang="pt-BR" sz="2000" dirty="0">
              <a:latin typeface="Times New Roman" panose="02020603050405020304" pitchFamily="18" charset="0"/>
              <a:cs typeface="Times New Roman" pitchFamily="18" charset="0"/>
            </a:endParaRPr>
          </a:p>
          <a:p>
            <a:pPr marL="0" lvl="1" algn="just">
              <a:lnSpc>
                <a:spcPct val="150000"/>
              </a:lnSpc>
            </a:pPr>
            <a:r>
              <a:rPr lang="pt-BR" sz="2000" dirty="0" smtClean="0">
                <a:latin typeface="Times New Roman" panose="02020603050405020304" pitchFamily="18" charset="0"/>
                <a:cs typeface="Times New Roman" pitchFamily="18" charset="0"/>
              </a:rPr>
              <a:t>Ênfase </a:t>
            </a:r>
            <a:r>
              <a:rPr lang="pt-BR" sz="2000" dirty="0">
                <a:latin typeface="Times New Roman" panose="02020603050405020304" pitchFamily="18" charset="0"/>
                <a:cs typeface="Times New Roman" pitchFamily="18" charset="0"/>
              </a:rPr>
              <a:t>na realização de atividades acadêmicas e culturais conjuntas, em especial voltadas para a formação e a capacitação dos magistrados e dos servidores, notadamente, fóruns, eventos, conferências, seminários, encontros, debates, workshops, estudos, cursos e palestras, destacando-se a pesquisa, a produção e a divulgação de conhecimentos  jurídicos e afins, relacionados a temas que sejam comuns aos tribunais. 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="" xmlns:a16="http://schemas.microsoft.com/office/drawing/2014/main" id="{630455BF-7AD5-8E63-B437-5A4E369B9D08}"/>
              </a:ext>
            </a:extLst>
          </p:cNvPr>
          <p:cNvSpPr txBox="1"/>
          <p:nvPr/>
        </p:nvSpPr>
        <p:spPr>
          <a:xfrm>
            <a:off x="186219" y="168096"/>
            <a:ext cx="81946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ACORDO DE COOPERAÇÃO ENTRE AS ESCOLAS JUDICIAIS</a:t>
            </a:r>
          </a:p>
        </p:txBody>
      </p:sp>
    </p:spTree>
    <p:extLst>
      <p:ext uri="{BB962C8B-B14F-4D97-AF65-F5344CB8AC3E}">
        <p14:creationId xmlns:p14="http://schemas.microsoft.com/office/powerpoint/2010/main" val="3190886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57564" y="876062"/>
            <a:ext cx="8876872" cy="5314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CaixaDeTexto 1">
            <a:extLst>
              <a:ext uri="{FF2B5EF4-FFF2-40B4-BE49-F238E27FC236}">
                <a16:creationId xmlns="" xmlns:a16="http://schemas.microsoft.com/office/drawing/2014/main" id="{CCEA092E-D5EB-FD1A-CE0B-2CD765909FA7}"/>
              </a:ext>
            </a:extLst>
          </p:cNvPr>
          <p:cNvSpPr txBox="1"/>
          <p:nvPr/>
        </p:nvSpPr>
        <p:spPr>
          <a:xfrm>
            <a:off x="186219" y="168096"/>
            <a:ext cx="81946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CONGRESSO DE COOPERAÇÃO JUDICIÁRIA</a:t>
            </a:r>
          </a:p>
        </p:txBody>
      </p:sp>
    </p:spTree>
    <p:extLst>
      <p:ext uri="{BB962C8B-B14F-4D97-AF65-F5344CB8AC3E}">
        <p14:creationId xmlns:p14="http://schemas.microsoft.com/office/powerpoint/2010/main" val="3817028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pt-BR"/>
              <a:t>Domingo, 7 de fevereiro de 20XX</a:t>
            </a: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3F9D384-533B-4C4E-B660-F861AA07D173}" type="slidenum">
              <a:rPr lang="pt-BR" smtClean="0"/>
              <a:pPr rtl="0"/>
              <a:t>15</a:t>
            </a:fld>
            <a:endParaRPr lang="pt-BR" dirty="0"/>
          </a:p>
        </p:txBody>
      </p:sp>
      <p:sp>
        <p:nvSpPr>
          <p:cNvPr id="52228" name="AutoShape 4" descr="https://www10.trf2.jus.br/portal/wp-content/uploads/sites/28/2023/11/i-congresso-do-fojurj-dez-23_page-0001.jpg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52230" name="AutoShape 6" descr="https://www10.trf2.jus.br/portal/wp-content/uploads/sites/28/2023/11/i-congresso-do-fojurj-dez-23_page-0001.jpg"/>
          <p:cNvSpPr>
            <a:spLocks noChangeAspect="1" noChangeArrowheads="1"/>
          </p:cNvSpPr>
          <p:nvPr/>
        </p:nvSpPr>
        <p:spPr bwMode="auto">
          <a:xfrm>
            <a:off x="155575" y="-136525"/>
            <a:ext cx="296863" cy="296863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3" name="Imagem 2">
            <a:extLst>
              <a:ext uri="{FF2B5EF4-FFF2-40B4-BE49-F238E27FC236}">
                <a16:creationId xmlns="" xmlns:a16="http://schemas.microsoft.com/office/drawing/2014/main" id="{9D441722-7856-FC6E-7ABA-709DBE8FA4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9938" y="828209"/>
            <a:ext cx="8588054" cy="5525345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="" xmlns:a16="http://schemas.microsoft.com/office/drawing/2014/main" id="{5CDCB8ED-95EB-0D32-523E-52D63C3D978A}"/>
              </a:ext>
            </a:extLst>
          </p:cNvPr>
          <p:cNvSpPr txBox="1"/>
          <p:nvPr/>
        </p:nvSpPr>
        <p:spPr>
          <a:xfrm>
            <a:off x="186219" y="168096"/>
            <a:ext cx="81946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CONGRESSO DE COOPERAÇÃO JUDICIÁRIA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246105" y="948979"/>
            <a:ext cx="11620547" cy="4196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>
              <a:lnSpc>
                <a:spcPct val="150000"/>
              </a:lnSpc>
              <a:spcAft>
                <a:spcPts val="800"/>
              </a:spcAft>
            </a:pPr>
            <a:endParaRPr lang="pt-BR" sz="20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lvl="1" algn="just">
              <a:lnSpc>
                <a:spcPct val="150000"/>
              </a:lnSpc>
              <a:spcAft>
                <a:spcPts val="800"/>
              </a:spcAft>
            </a:pPr>
            <a:endParaRPr lang="pt-BR" sz="20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lvl="1" algn="just">
              <a:lnSpc>
                <a:spcPct val="150000"/>
              </a:lnSpc>
              <a:spcAft>
                <a:spcPts val="800"/>
              </a:spcAft>
            </a:pPr>
            <a:r>
              <a:rPr lang="pt-BR" sz="20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pt-BR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 </a:t>
            </a:r>
            <a:r>
              <a:rPr lang="pt-B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Justiça Federal e na Justiça do Trabalho tramitam diversas execuções fiscais em face de empresas em concomitante processo de recuperação judicial, havendo necessidade, portanto, de aperfeiçoar o novel procedimento de cooperação entre os juízos federais, trabalhistas e estaduais para a efetivação de constrição e eventual substituição de garantia da execução fiscal;</a:t>
            </a:r>
          </a:p>
          <a:p>
            <a:pPr lvl="1" algn="just">
              <a:lnSpc>
                <a:spcPct val="150000"/>
              </a:lnSpc>
              <a:spcAft>
                <a:spcPts val="800"/>
              </a:spcAft>
            </a:pPr>
            <a:endParaRPr lang="pt-BR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50000"/>
              </a:lnSpc>
              <a:spcAft>
                <a:spcPts val="800"/>
              </a:spcAft>
            </a:pPr>
            <a:endParaRPr lang="pt-B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="" xmlns:a16="http://schemas.microsoft.com/office/drawing/2014/main" id="{1BAC83A8-5E94-EE78-9BF4-B43E06FD7A8A}"/>
              </a:ext>
            </a:extLst>
          </p:cNvPr>
          <p:cNvSpPr txBox="1"/>
          <p:nvPr/>
        </p:nvSpPr>
        <p:spPr>
          <a:xfrm>
            <a:off x="186219" y="168096"/>
            <a:ext cx="118859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ACORDO DE COOPERAÇÃO PARA EXECUÇÕES FISCAIS EM REGIME DE </a:t>
            </a:r>
            <a:r>
              <a:rPr lang="pt-BR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RECUPERAÇÃO JUDICIAL</a:t>
            </a:r>
          </a:p>
        </p:txBody>
      </p:sp>
    </p:spTree>
    <p:extLst>
      <p:ext uri="{BB962C8B-B14F-4D97-AF65-F5344CB8AC3E}">
        <p14:creationId xmlns:p14="http://schemas.microsoft.com/office/powerpoint/2010/main" val="2513765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256381" y="928429"/>
            <a:ext cx="11579448" cy="4461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realização de encontros entre os representantes das instituições parceiras, para troca de experiências e reflexão acerca de quais projetos, de interesse comum dos membros do FOJURES, poderiam ser abordados em futuros </a:t>
            </a:r>
            <a:r>
              <a:rPr lang="pt-BR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laboratórios</a:t>
            </a:r>
            <a:endParaRPr lang="pt-BR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 compartilhamento de ações educacionais, dentre as quais, cursos e ações de aperfeiçoamento técnico ou acadêmico, bem como encontros nacionais ou internacionais que versem sobre temas de inovação no Poder </a:t>
            </a:r>
            <a:r>
              <a:rPr lang="pt-BR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Judiciário</a:t>
            </a:r>
            <a:endParaRPr lang="pt-BR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troca de informações sobre projetos desenvolvidos e em desenvolvimento, suas bases de dados, sobre temas relacionados à inovação de interesse do </a:t>
            </a:r>
            <a:r>
              <a:rPr lang="pt-BR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FOJURES</a:t>
            </a:r>
            <a:endParaRPr lang="pt-BR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 algn="just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pt-B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implantação, no ano de 2024, de dois projetos oriundos dos Laboratórios de Inovação, de cujo desenvolvimento tenha participado pelo menos um laboratório de outro tribunal, com avaliação de benefícios à sociedade e relacionados à Agenda 2030 (Meta 9 do </a:t>
            </a:r>
            <a:r>
              <a:rPr lang="pt-BR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CNJ</a:t>
            </a:r>
            <a:r>
              <a:rPr lang="pt-BR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pt-BR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07000"/>
              </a:lnSpc>
              <a:spcAft>
                <a:spcPts val="800"/>
              </a:spcAft>
            </a:pPr>
            <a:endParaRPr lang="pt-BR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07000"/>
              </a:lnSpc>
              <a:spcAft>
                <a:spcPts val="800"/>
              </a:spcAft>
            </a:pPr>
            <a:endParaRPr lang="pt-BR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="" xmlns:a16="http://schemas.microsoft.com/office/drawing/2014/main" id="{D2F4C11E-5C37-35A3-A3F8-09B0E9ED57DA}"/>
              </a:ext>
            </a:extLst>
          </p:cNvPr>
          <p:cNvSpPr txBox="1"/>
          <p:nvPr/>
        </p:nvSpPr>
        <p:spPr>
          <a:xfrm>
            <a:off x="186219" y="65356"/>
            <a:ext cx="118859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ACORDO DE COOPERAÇÃO PARA A INTEGRAÇÃO DOS LABORATÓRIOS DE INOVAÇÃO DOS TRIBUNAIS DO ESTADO DO ESPÍRITO SANTO</a:t>
            </a:r>
          </a:p>
        </p:txBody>
      </p:sp>
    </p:spTree>
    <p:extLst>
      <p:ext uri="{BB962C8B-B14F-4D97-AF65-F5344CB8AC3E}">
        <p14:creationId xmlns:p14="http://schemas.microsoft.com/office/powerpoint/2010/main" val="3250656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256381" y="928429"/>
            <a:ext cx="11579448" cy="5618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>
              <a:lnSpc>
                <a:spcPct val="107000"/>
              </a:lnSpc>
              <a:spcAft>
                <a:spcPts val="800"/>
              </a:spcAft>
            </a:pPr>
            <a:r>
              <a:rPr lang="pt-BR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Realização da I Jornada de Cooperação Judiciária do FOJURJ – dias 28 e 29 de novembro de 2024</a:t>
            </a:r>
          </a:p>
          <a:p>
            <a:pPr lvl="1">
              <a:lnSpc>
                <a:spcPct val="107000"/>
              </a:lnSpc>
              <a:spcAft>
                <a:spcPts val="800"/>
              </a:spcAft>
            </a:pPr>
            <a:r>
              <a:rPr lang="pt-BR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 tema do registro de candidaturas nas eleições municipais de 2024 ( interregno entre o término das convenções partidárias e o registro efetivo das candidaturas</a:t>
            </a:r>
          </a:p>
          <a:p>
            <a:pPr lvl="1">
              <a:lnSpc>
                <a:spcPct val="107000"/>
              </a:lnSpc>
              <a:spcAft>
                <a:spcPts val="800"/>
              </a:spcAft>
            </a:pPr>
            <a:endParaRPr lang="pt-BR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07000"/>
              </a:lnSpc>
              <a:spcAft>
                <a:spcPts val="800"/>
              </a:spcAft>
            </a:pPr>
            <a:r>
              <a:rPr lang="pt-BR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Necessidade de “validar” as certidões nos sistemas eletrônicos dos tribunais estadual e federal (que possuem competência criminal)</a:t>
            </a:r>
          </a:p>
          <a:p>
            <a:pPr lvl="1">
              <a:lnSpc>
                <a:spcPct val="107000"/>
              </a:lnSpc>
              <a:spcAft>
                <a:spcPts val="800"/>
              </a:spcAft>
            </a:pPr>
            <a:endParaRPr lang="pt-BR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07000"/>
              </a:lnSpc>
              <a:spcAft>
                <a:spcPts val="800"/>
              </a:spcAft>
            </a:pPr>
            <a:r>
              <a:rPr lang="pt-BR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Enunciado 26 (Cooperação judiciária, ações penais, de improbidade administrativa e ações eleitorais): </a:t>
            </a:r>
          </a:p>
          <a:p>
            <a:pPr lvl="1">
              <a:lnSpc>
                <a:spcPct val="107000"/>
              </a:lnSpc>
              <a:spcAft>
                <a:spcPts val="800"/>
              </a:spcAft>
            </a:pPr>
            <a:r>
              <a:rPr lang="pt-BR" sz="20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Boa prática</a:t>
            </a:r>
            <a:r>
              <a:rPr lang="pt-BR" sz="20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Cooperação judiciária entre o Tribunal de Justiça, o Tribunal Regional Federal e o Tribunal Regional Eleitoral para a consulta automatizada e direta das anotações e certidões criminais pela Justiça Eleitoral, no período de registro de candidaturas, independentemente de requerimentos prévios e individualizados por cada candidato”</a:t>
            </a:r>
            <a:endParaRPr lang="pt-BR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algn="ctr">
              <a:lnSpc>
                <a:spcPct val="107000"/>
              </a:lnSpc>
              <a:spcAft>
                <a:spcPts val="800"/>
              </a:spcAft>
            </a:pPr>
            <a:endParaRPr lang="pt-BR" sz="24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="" xmlns:a16="http://schemas.microsoft.com/office/drawing/2014/main" id="{D2F4C11E-5C37-35A3-A3F8-09B0E9ED57DA}"/>
              </a:ext>
            </a:extLst>
          </p:cNvPr>
          <p:cNvSpPr txBox="1"/>
          <p:nvPr/>
        </p:nvSpPr>
        <p:spPr>
          <a:xfrm>
            <a:off x="186219" y="65356"/>
            <a:ext cx="118859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 ELEIÇÕES DE 2024 E A IMPORTÂNCIA DA COOPERAÇÃO JUDICIÁRIA ENTRE OS TRIBUNAIS SEDIADOS EM UMA UNIDADE DA FEDERAÇÃO</a:t>
            </a:r>
            <a:endParaRPr lang="pt-BR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429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494773E1-41A1-6831-9B44-2667F59E8F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aixaDeTexto 10">
            <a:extLst>
              <a:ext uri="{FF2B5EF4-FFF2-40B4-BE49-F238E27FC236}">
                <a16:creationId xmlns="" xmlns:a16="http://schemas.microsoft.com/office/drawing/2014/main" id="{1053F21F-4344-D8C9-C855-7B1717CDAD45}"/>
              </a:ext>
            </a:extLst>
          </p:cNvPr>
          <p:cNvSpPr txBox="1"/>
          <p:nvPr/>
        </p:nvSpPr>
        <p:spPr>
          <a:xfrm>
            <a:off x="252731" y="944510"/>
            <a:ext cx="11706387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pt-BR" sz="2000" b="0" i="0" dirty="0" smtClean="0">
              <a:solidFill>
                <a:srgbClr val="0D0D0D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pt-BR" sz="2000" dirty="0">
              <a:solidFill>
                <a:srgbClr val="0D0D0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pt-BR" sz="2000" b="0" i="0" dirty="0" smtClean="0">
              <a:solidFill>
                <a:srgbClr val="0D0D0D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pt-BR" sz="2000" b="0" i="0" dirty="0" smtClean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Os </a:t>
            </a:r>
            <a:r>
              <a:rPr lang="pt-BR" sz="2000" b="0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Fóruns Permanentes do Poder Judiciário nos Estado do Rio de Janeiro e do Espírito Santo representam um passo significativo em direção à cooperação entre tribunais e à melhoria dos serviços judiciários. </a:t>
            </a:r>
          </a:p>
          <a:p>
            <a:pPr>
              <a:lnSpc>
                <a:spcPct val="150000"/>
              </a:lnSpc>
            </a:pPr>
            <a:r>
              <a:rPr lang="pt-BR" sz="2000" b="0" i="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Inspirados no espírito de solidariedade, o FOJURJ e FOJURES buscam ser  catalisadores de projetos e boas práticas, beneficiando a população do Rio de Janeiro e do Espírito Santo e fortalecendo o sistema judiciário como um todo.</a:t>
            </a:r>
            <a:r>
              <a:rPr lang="pt-B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B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pt-BR" sz="2000" b="0" i="0" dirty="0">
              <a:solidFill>
                <a:srgbClr val="0D0D0D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="" xmlns:a16="http://schemas.microsoft.com/office/drawing/2014/main" id="{320DE070-0124-118A-289F-A281439889D7}"/>
              </a:ext>
            </a:extLst>
          </p:cNvPr>
          <p:cNvSpPr txBox="1"/>
          <p:nvPr/>
        </p:nvSpPr>
        <p:spPr>
          <a:xfrm>
            <a:off x="186219" y="168096"/>
            <a:ext cx="1188591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CONCLUSÃO</a:t>
            </a:r>
          </a:p>
        </p:txBody>
      </p:sp>
    </p:spTree>
    <p:extLst>
      <p:ext uri="{BB962C8B-B14F-4D97-AF65-F5344CB8AC3E}">
        <p14:creationId xmlns:p14="http://schemas.microsoft.com/office/powerpoint/2010/main" val="119575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cote">
  <a:themeElements>
    <a:clrScheme name="Pacote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cote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cot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lcf76f155ced4ddcb4097134ff3c332f xmlns="71af3243-3dd4-4a8d-8c0d-dd76da1f02a5">
      <Terms xmlns="http://schemas.microsoft.com/office/infopath/2007/PartnerControls"/>
    </lcf76f155ced4ddcb4097134ff3c332f>
    <TaxCatchAll xmlns="230e9df3-be65-4c73-a93b-d1236ebd677e"/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8" ma:contentTypeDescription="Create a new document." ma:contentTypeScope="" ma:versionID="22a266b9fa9a230c5a512669d8b298c3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ddc33fff6b14141ee5c74a0d29ea6a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2:lcf76f155ced4ddcb4097134ff3c332f" minOccurs="0"/>
                <xsd:element ref="ns4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lcf76f155ced4ddcb4097134ff3c332f" ma:index="24" nillable="true" ma:taxonomy="true" ma:internalName="lcf76f155ced4ddcb4097134ff3c332f" ma:taxonomyFieldName="MediaServiceAITags" ma:displayName="Image Tags" ma:readOnly="false" ma:fieldId="{5cf76f15-5ced-4ddc-b409-7134ff3c332f}" ma:taxonomyMulti="true" ma:sspId="e385fb40-52d4-4fae-9c5b-3e8ff8a5878e" ma:termSetId="09814cd3-568e-4e90-9814-8d621ff8fb84" ma:anchorId="00000000-0000-0000-0000-000000000000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B95DBB1-7409-45FB-83E1-90451666BE41}">
  <ds:schemaRefs>
    <ds:schemaRef ds:uri="http://schemas.microsoft.com/office/2006/documentManagement/types"/>
    <ds:schemaRef ds:uri="71af3243-3dd4-4a8d-8c0d-dd76da1f02a5"/>
    <ds:schemaRef ds:uri="16c05727-aa75-4e4a-9b5f-8a80a1165891"/>
    <ds:schemaRef ds:uri="http://purl.org/dc/dcmitype/"/>
    <ds:schemaRef ds:uri="http://schemas.microsoft.com/office/2006/metadata/properties"/>
    <ds:schemaRef ds:uri="http://www.w3.org/XML/1998/namespace"/>
    <ds:schemaRef ds:uri="http://purl.org/dc/elements/1.1/"/>
    <ds:schemaRef ds:uri="http://schemas.microsoft.com/sharepoint/v3"/>
    <ds:schemaRef ds:uri="http://schemas.microsoft.com/office/infopath/2007/PartnerControls"/>
    <ds:schemaRef ds:uri="http://schemas.openxmlformats.org/package/2006/metadata/core-properties"/>
    <ds:schemaRef ds:uri="230e9df3-be65-4c73-a93b-d1236ebd677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A308400B-C437-4204-A453-9DEFE7A3BD7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0931085-857D-42EE-BB55-098E5214A0B1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95aee72d-2f82-48e1-9078-193c2d8a0bda}" enabled="1" method="Standard" siteId="{7e2324c6-6925-427e-b56d-4e6eda16752a}" contentBits="0" removed="0"/>
  <clbl:label id="{f42aa342-8706-4288-bd11-ebb85995028c}" enabled="1" method="Standard" siteId="{72f988bf-86f1-41af-91ab-2d7cd011db47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TM10001115[[fn=Pacote]]</Template>
  <TotalTime>1186</TotalTime>
  <Words>1563</Words>
  <Application>Microsoft Office PowerPoint</Application>
  <PresentationFormat>Widescreen</PresentationFormat>
  <Paragraphs>160</Paragraphs>
  <Slides>19</Slides>
  <Notes>15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19</vt:i4>
      </vt:variant>
    </vt:vector>
  </HeadingPairs>
  <TitlesOfParts>
    <vt:vector size="28" baseType="lpstr">
      <vt:lpstr>Arial</vt:lpstr>
      <vt:lpstr>Calibri</vt:lpstr>
      <vt:lpstr>Calibri Light</vt:lpstr>
      <vt:lpstr>Gill Sans MT</vt:lpstr>
      <vt:lpstr>Microsoft Sans Serif</vt:lpstr>
      <vt:lpstr>Söhne</vt:lpstr>
      <vt:lpstr>Times New Roman</vt:lpstr>
      <vt:lpstr>Pacote</vt:lpstr>
      <vt:lpstr>Tema do Office</vt:lpstr>
      <vt:lpstr>FOJURJ e a cooperação entre os Tribunais no Estado do Rio de Janeiro</vt:lpstr>
      <vt:lpstr>FORMAÇÃO DA ATUAL ESTRUTURA JUDICIÁRIA</vt:lpstr>
      <vt:lpstr>ESPECIALIZAÇÃO NO PODER JUDICIÁRIO</vt:lpstr>
      <vt:lpstr>Apresentação do PowerPoint</vt:lpstr>
      <vt:lpstr>Iniciativa inédita de cooperação judiciária entre os tribunais dos Estados do Rio de Janeiro e do Espírito Santo para o estabelecimento de uma política permanente, com comissões e grupos de trabalho para análise e colaboração em diferentes áreas.  Protocolo de Intenções do FOJURJ – agosto de 2023  Protocolo de Intenções do FOJURES – novembro de 2023  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FÓRUNS PERMANENTES DO PODER JUDICIÁRIO – FOJURJ E FOJURES</dc:title>
  <dc:creator>Cristiane Titoneli</dc:creator>
  <cp:lastModifiedBy>Guilherme Calmon Nogueira da Gama</cp:lastModifiedBy>
  <cp:revision>65</cp:revision>
  <cp:lastPrinted>2024-03-13T20:20:38Z</cp:lastPrinted>
  <dcterms:created xsi:type="dcterms:W3CDTF">2024-03-06T14:35:28Z</dcterms:created>
  <dcterms:modified xsi:type="dcterms:W3CDTF">2024-12-04T20:11:37Z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